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899" r:id="rId2"/>
    <p:sldId id="990" r:id="rId3"/>
    <p:sldId id="993" r:id="rId4"/>
    <p:sldId id="994" r:id="rId5"/>
    <p:sldId id="966" r:id="rId6"/>
    <p:sldId id="967" r:id="rId7"/>
    <p:sldId id="995" r:id="rId8"/>
    <p:sldId id="996" r:id="rId9"/>
    <p:sldId id="997" r:id="rId10"/>
    <p:sldId id="998" r:id="rId11"/>
  </p:sldIdLst>
  <p:sldSz cx="9144000" cy="6858000" type="screen4x3"/>
  <p:notesSz cx="6858000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CC3300"/>
    <a:srgbClr val="FFFF66"/>
    <a:srgbClr val="CCFF99"/>
    <a:srgbClr val="CC0000"/>
    <a:srgbClr val="66FF33"/>
    <a:srgbClr val="FDEA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86" autoAdjust="0"/>
    <p:restoredTop sz="91887" autoAdjust="0"/>
  </p:normalViewPr>
  <p:slideViewPr>
    <p:cSldViewPr>
      <p:cViewPr varScale="1">
        <p:scale>
          <a:sx n="88" d="100"/>
          <a:sy n="88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3CDB6-9EE7-4340-B32C-1C9A4CD979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6E5A234-411E-49C6-A6B4-4309547172E0}">
      <dgm:prSet phldrT="[Texte]"/>
      <dgm:spPr/>
      <dgm:t>
        <a:bodyPr/>
        <a:lstStyle/>
        <a:p>
          <a:r>
            <a:rPr lang="fr-FR" dirty="0" smtClean="0"/>
            <a:t>Nombre des IPV : + 1 700</a:t>
          </a:r>
          <a:endParaRPr lang="fr-FR" dirty="0"/>
        </a:p>
      </dgm:t>
    </dgm:pt>
    <dgm:pt modelId="{4747876F-80C0-4A98-90ED-9A5178BB0107}" type="parTrans" cxnId="{8E9C1B06-ABB0-4947-8626-D54DA92C4D29}">
      <dgm:prSet/>
      <dgm:spPr/>
      <dgm:t>
        <a:bodyPr/>
        <a:lstStyle/>
        <a:p>
          <a:endParaRPr lang="fr-FR"/>
        </a:p>
      </dgm:t>
    </dgm:pt>
    <dgm:pt modelId="{B1BB8B09-B0F3-4AEE-9C01-AB414D917315}" type="sibTrans" cxnId="{8E9C1B06-ABB0-4947-8626-D54DA92C4D29}">
      <dgm:prSet/>
      <dgm:spPr/>
      <dgm:t>
        <a:bodyPr/>
        <a:lstStyle/>
        <a:p>
          <a:endParaRPr lang="fr-FR"/>
        </a:p>
      </dgm:t>
    </dgm:pt>
    <dgm:pt modelId="{9B5F3CF4-5D12-4D56-9C6C-BA58D195FE02}">
      <dgm:prSet phldrT="[Texte]"/>
      <dgm:spPr/>
      <dgm:t>
        <a:bodyPr/>
        <a:lstStyle/>
        <a:p>
          <a:r>
            <a:rPr lang="fr-FR" dirty="0" smtClean="0"/>
            <a:t>Puissance des IPV : + 6 </a:t>
          </a:r>
          <a:r>
            <a:rPr lang="fr-FR" dirty="0" err="1" smtClean="0"/>
            <a:t>MWc</a:t>
          </a:r>
          <a:endParaRPr lang="fr-FR" dirty="0"/>
        </a:p>
      </dgm:t>
    </dgm:pt>
    <dgm:pt modelId="{CED1A406-39F4-4054-A12F-75957E0DF79D}" type="sibTrans" cxnId="{0C4296F0-485C-48F1-BF0E-22CBA625343D}">
      <dgm:prSet/>
      <dgm:spPr/>
      <dgm:t>
        <a:bodyPr/>
        <a:lstStyle/>
        <a:p>
          <a:endParaRPr lang="fr-FR"/>
        </a:p>
      </dgm:t>
    </dgm:pt>
    <dgm:pt modelId="{135DDAC2-A984-4788-A66E-9C98A6C9700E}" type="parTrans" cxnId="{0C4296F0-485C-48F1-BF0E-22CBA625343D}">
      <dgm:prSet/>
      <dgm:spPr/>
      <dgm:t>
        <a:bodyPr/>
        <a:lstStyle/>
        <a:p>
          <a:endParaRPr lang="fr-FR"/>
        </a:p>
      </dgm:t>
    </dgm:pt>
    <dgm:pt modelId="{963C0F74-349E-49F7-83B0-BCBC26527563}" type="pres">
      <dgm:prSet presAssocID="{15C3CDB6-9EE7-4340-B32C-1C9A4CD979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7E4295-5570-4A0E-A3E5-A67FECA2352F}" type="pres">
      <dgm:prSet presAssocID="{16E5A234-411E-49C6-A6B4-4309547172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F6A85-39D1-4129-99A9-FC9C19222B9F}" type="pres">
      <dgm:prSet presAssocID="{B1BB8B09-B0F3-4AEE-9C01-AB414D917315}" presName="spacer" presStyleCnt="0"/>
      <dgm:spPr/>
    </dgm:pt>
    <dgm:pt modelId="{39527EF4-07D1-4389-A32B-16D6C2FDFD7F}" type="pres">
      <dgm:prSet presAssocID="{9B5F3CF4-5D12-4D56-9C6C-BA58D195FE02}" presName="parentText" presStyleLbl="node1" presStyleIdx="1" presStyleCnt="2" custLinFactY="2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E9C1B06-ABB0-4947-8626-D54DA92C4D29}" srcId="{15C3CDB6-9EE7-4340-B32C-1C9A4CD979A2}" destId="{16E5A234-411E-49C6-A6B4-4309547172E0}" srcOrd="0" destOrd="0" parTransId="{4747876F-80C0-4A98-90ED-9A5178BB0107}" sibTransId="{B1BB8B09-B0F3-4AEE-9C01-AB414D917315}"/>
    <dgm:cxn modelId="{9D35F21E-62FE-4090-AE19-2B5CE121A5E8}" type="presOf" srcId="{15C3CDB6-9EE7-4340-B32C-1C9A4CD979A2}" destId="{963C0F74-349E-49F7-83B0-BCBC26527563}" srcOrd="0" destOrd="0" presId="urn:microsoft.com/office/officeart/2005/8/layout/vList2"/>
    <dgm:cxn modelId="{F2E4B4BA-52FB-40F7-AB8B-66BAADE3B5DF}" type="presOf" srcId="{9B5F3CF4-5D12-4D56-9C6C-BA58D195FE02}" destId="{39527EF4-07D1-4389-A32B-16D6C2FDFD7F}" srcOrd="0" destOrd="0" presId="urn:microsoft.com/office/officeart/2005/8/layout/vList2"/>
    <dgm:cxn modelId="{0C4296F0-485C-48F1-BF0E-22CBA625343D}" srcId="{15C3CDB6-9EE7-4340-B32C-1C9A4CD979A2}" destId="{9B5F3CF4-5D12-4D56-9C6C-BA58D195FE02}" srcOrd="1" destOrd="0" parTransId="{135DDAC2-A984-4788-A66E-9C98A6C9700E}" sibTransId="{CED1A406-39F4-4054-A12F-75957E0DF79D}"/>
    <dgm:cxn modelId="{FA8432A6-B088-4D2B-A258-9752D0A76A15}" type="presOf" srcId="{16E5A234-411E-49C6-A6B4-4309547172E0}" destId="{7A7E4295-5570-4A0E-A3E5-A67FECA2352F}" srcOrd="0" destOrd="0" presId="urn:microsoft.com/office/officeart/2005/8/layout/vList2"/>
    <dgm:cxn modelId="{3E0D3826-49D4-4624-9933-D6CDE48F7B81}" type="presParOf" srcId="{963C0F74-349E-49F7-83B0-BCBC26527563}" destId="{7A7E4295-5570-4A0E-A3E5-A67FECA2352F}" srcOrd="0" destOrd="0" presId="urn:microsoft.com/office/officeart/2005/8/layout/vList2"/>
    <dgm:cxn modelId="{03A0BEEC-BA5A-44B4-BC63-8AB375EA984F}" type="presParOf" srcId="{963C0F74-349E-49F7-83B0-BCBC26527563}" destId="{385F6A85-39D1-4129-99A9-FC9C19222B9F}" srcOrd="1" destOrd="0" presId="urn:microsoft.com/office/officeart/2005/8/layout/vList2"/>
    <dgm:cxn modelId="{1B798BDA-8F54-4ECC-B398-8CA7A6DD77DD}" type="presParOf" srcId="{963C0F74-349E-49F7-83B0-BCBC26527563}" destId="{39527EF4-07D1-4389-A32B-16D6C2FDFD7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60D3C6C-7A4E-49DC-BBB2-F776A2C7D56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757FC74-8EA6-4517-B219-D8A08F89679D}">
      <dgm:prSet phldrT="[Texte]" custT="1"/>
      <dgm:spPr/>
      <dgm:t>
        <a:bodyPr/>
        <a:lstStyle/>
        <a:p>
          <a:pPr algn="ctr"/>
          <a:r>
            <a:rPr lang="fr-FR" sz="1200" b="1" dirty="0" err="1" smtClean="0">
              <a:solidFill>
                <a:srgbClr val="FF0000"/>
              </a:solidFill>
            </a:rPr>
            <a:t>P_min</a:t>
          </a:r>
          <a:r>
            <a:rPr lang="fr-FR" sz="1200" b="1" dirty="0" smtClean="0">
              <a:solidFill>
                <a:srgbClr val="FF0000"/>
              </a:solidFill>
            </a:rPr>
            <a:t>: 1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 smtClean="0">
            <a:solidFill>
              <a:srgbClr val="FF0000"/>
            </a:solidFill>
          </a:endParaRPr>
        </a:p>
      </dgm:t>
    </dgm:pt>
    <dgm:pt modelId="{792840CC-83EF-4E94-8D00-180F00DC76D3}" type="parTrans" cxnId="{AA59A192-18D4-45BB-BB20-44B4354FDBE7}">
      <dgm:prSet/>
      <dgm:spPr/>
      <dgm:t>
        <a:bodyPr/>
        <a:lstStyle/>
        <a:p>
          <a:endParaRPr lang="fr-FR"/>
        </a:p>
      </dgm:t>
    </dgm:pt>
    <dgm:pt modelId="{D0D8D458-C821-4080-9856-B70EE5D1DBAC}" type="sibTrans" cxnId="{AA59A192-18D4-45BB-BB20-44B4354FDBE7}">
      <dgm:prSet/>
      <dgm:spPr/>
      <dgm:t>
        <a:bodyPr/>
        <a:lstStyle/>
        <a:p>
          <a:endParaRPr lang="fr-FR"/>
        </a:p>
      </dgm:t>
    </dgm:pt>
    <dgm:pt modelId="{494CD0E7-7545-4809-9A35-676CFBA8177B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P_moy</a:t>
          </a:r>
          <a:r>
            <a:rPr lang="fr-FR" sz="1200" b="1" dirty="0" smtClean="0">
              <a:solidFill>
                <a:srgbClr val="FF0000"/>
              </a:solidFill>
            </a:rPr>
            <a:t>: 2,5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5073A2BA-AA0D-470E-B1EB-3E65BEDEBD10}" type="parTrans" cxnId="{357A2901-7F93-4FFB-BD0B-8E69AD75F429}">
      <dgm:prSet/>
      <dgm:spPr/>
      <dgm:t>
        <a:bodyPr/>
        <a:lstStyle/>
        <a:p>
          <a:endParaRPr lang="fr-FR"/>
        </a:p>
      </dgm:t>
    </dgm:pt>
    <dgm:pt modelId="{07C1CC78-F2D7-422D-B11A-D7892FDB8303}" type="sibTrans" cxnId="{357A2901-7F93-4FFB-BD0B-8E69AD75F429}">
      <dgm:prSet/>
      <dgm:spPr/>
      <dgm:t>
        <a:bodyPr/>
        <a:lstStyle/>
        <a:p>
          <a:endParaRPr lang="fr-FR"/>
        </a:p>
      </dgm:t>
    </dgm:pt>
    <dgm:pt modelId="{1268F394-7063-4E7D-BF14-93E6539A19B4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P_max</a:t>
          </a:r>
          <a:r>
            <a:rPr lang="fr-FR" sz="1200" b="1" dirty="0" smtClean="0">
              <a:solidFill>
                <a:srgbClr val="FF0000"/>
              </a:solidFill>
            </a:rPr>
            <a:t>: 17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36D0D564-C5E7-41C7-9E3A-9DCEC427D498}" type="parTrans" cxnId="{22DEE374-FCF8-49BB-ABA0-65F76029441F}">
      <dgm:prSet/>
      <dgm:spPr/>
      <dgm:t>
        <a:bodyPr/>
        <a:lstStyle/>
        <a:p>
          <a:endParaRPr lang="fr-FR"/>
        </a:p>
      </dgm:t>
    </dgm:pt>
    <dgm:pt modelId="{17D4FB50-50A2-4158-9563-806FE32597FA}" type="sibTrans" cxnId="{22DEE374-FCF8-49BB-ABA0-65F76029441F}">
      <dgm:prSet/>
      <dgm:spPr/>
      <dgm:t>
        <a:bodyPr/>
        <a:lstStyle/>
        <a:p>
          <a:endParaRPr lang="fr-FR"/>
        </a:p>
      </dgm:t>
    </dgm:pt>
    <dgm:pt modelId="{57A3F691-E1A5-4B99-B05A-A15F15F85986}" type="pres">
      <dgm:prSet presAssocID="{160D3C6C-7A4E-49DC-BBB2-F776A2C7D56D}" presName="arrowDiagram" presStyleCnt="0">
        <dgm:presLayoutVars>
          <dgm:chMax val="5"/>
          <dgm:dir/>
          <dgm:resizeHandles val="exact"/>
        </dgm:presLayoutVars>
      </dgm:prSet>
      <dgm:spPr/>
    </dgm:pt>
    <dgm:pt modelId="{F1ACF9D9-D79A-406B-AB7F-844FBD5E4F7C}" type="pres">
      <dgm:prSet presAssocID="{160D3C6C-7A4E-49DC-BBB2-F776A2C7D56D}" presName="arrow" presStyleLbl="bgShp" presStyleIdx="0" presStyleCnt="1" custLinFactNeighborX="-5020" custLinFactNeighborY="-3846"/>
      <dgm:spPr/>
    </dgm:pt>
    <dgm:pt modelId="{374F0EE5-5740-4076-8742-67036344CE42}" type="pres">
      <dgm:prSet presAssocID="{160D3C6C-7A4E-49DC-BBB2-F776A2C7D56D}" presName="arrowDiagram3" presStyleCnt="0"/>
      <dgm:spPr/>
    </dgm:pt>
    <dgm:pt modelId="{0C24CE09-BAB2-4CC1-85BC-266A60A068E1}" type="pres">
      <dgm:prSet presAssocID="{9757FC74-8EA6-4517-B219-D8A08F89679D}" presName="bullet3a" presStyleLbl="node1" presStyleIdx="0" presStyleCnt="3"/>
      <dgm:spPr/>
    </dgm:pt>
    <dgm:pt modelId="{1063B7FE-A7C7-4147-91B4-717679A13967}" type="pres">
      <dgm:prSet presAssocID="{9757FC74-8EA6-4517-B219-D8A08F89679D}" presName="textBox3a" presStyleLbl="revTx" presStyleIdx="0" presStyleCnt="3" custScaleX="173793" custScaleY="863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250EF2-334D-40A4-993B-C666453D41ED}" type="pres">
      <dgm:prSet presAssocID="{494CD0E7-7545-4809-9A35-676CFBA8177B}" presName="bullet3b" presStyleLbl="node1" presStyleIdx="1" presStyleCnt="3" custLinFactX="-100000" custLinFactY="10803" custLinFactNeighborX="-120902" custLinFactNeighborY="100000"/>
      <dgm:spPr/>
    </dgm:pt>
    <dgm:pt modelId="{FE56F8A3-38F7-4555-A696-1C3EB3CD59E8}" type="pres">
      <dgm:prSet presAssocID="{494CD0E7-7545-4809-9A35-676CFBA8177B}" presName="textBox3b" presStyleLbl="revTx" presStyleIdx="1" presStyleCnt="3" custScaleX="216050" custScaleY="55543" custLinFactNeighborX="62429" custLinFactNeighborY="-141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955568-BFDF-4495-A971-762FACEA45A8}" type="pres">
      <dgm:prSet presAssocID="{1268F394-7063-4E7D-BF14-93E6539A19B4}" presName="bullet3c" presStyleLbl="node1" presStyleIdx="2" presStyleCnt="3"/>
      <dgm:spPr/>
    </dgm:pt>
    <dgm:pt modelId="{D1390CF3-0665-42C1-BEC8-16C7E16FA88A}" type="pres">
      <dgm:prSet presAssocID="{1268F394-7063-4E7D-BF14-93E6539A19B4}" presName="textBox3c" presStyleLbl="revTx" presStyleIdx="2" presStyleCnt="3" custScaleX="247729" custScaleY="25031" custLinFactNeighborX="2223" custLinFactNeighborY="-647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7DAD880-78AE-4218-A236-72232A378533}" type="presOf" srcId="{160D3C6C-7A4E-49DC-BBB2-F776A2C7D56D}" destId="{57A3F691-E1A5-4B99-B05A-A15F15F85986}" srcOrd="0" destOrd="0" presId="urn:microsoft.com/office/officeart/2005/8/layout/arrow2"/>
    <dgm:cxn modelId="{357A2901-7F93-4FFB-BD0B-8E69AD75F429}" srcId="{160D3C6C-7A4E-49DC-BBB2-F776A2C7D56D}" destId="{494CD0E7-7545-4809-9A35-676CFBA8177B}" srcOrd="1" destOrd="0" parTransId="{5073A2BA-AA0D-470E-B1EB-3E65BEDEBD10}" sibTransId="{07C1CC78-F2D7-422D-B11A-D7892FDB8303}"/>
    <dgm:cxn modelId="{22DEE374-FCF8-49BB-ABA0-65F76029441F}" srcId="{160D3C6C-7A4E-49DC-BBB2-F776A2C7D56D}" destId="{1268F394-7063-4E7D-BF14-93E6539A19B4}" srcOrd="2" destOrd="0" parTransId="{36D0D564-C5E7-41C7-9E3A-9DCEC427D498}" sibTransId="{17D4FB50-50A2-4158-9563-806FE32597FA}"/>
    <dgm:cxn modelId="{9620C68D-BC76-41FC-892D-06A218367C52}" type="presOf" srcId="{9757FC74-8EA6-4517-B219-D8A08F89679D}" destId="{1063B7FE-A7C7-4147-91B4-717679A13967}" srcOrd="0" destOrd="0" presId="urn:microsoft.com/office/officeart/2005/8/layout/arrow2"/>
    <dgm:cxn modelId="{08E6DF1D-5137-40E6-8207-2759E5689BAA}" type="presOf" srcId="{494CD0E7-7545-4809-9A35-676CFBA8177B}" destId="{FE56F8A3-38F7-4555-A696-1C3EB3CD59E8}" srcOrd="0" destOrd="0" presId="urn:microsoft.com/office/officeart/2005/8/layout/arrow2"/>
    <dgm:cxn modelId="{AA59A192-18D4-45BB-BB20-44B4354FDBE7}" srcId="{160D3C6C-7A4E-49DC-BBB2-F776A2C7D56D}" destId="{9757FC74-8EA6-4517-B219-D8A08F89679D}" srcOrd="0" destOrd="0" parTransId="{792840CC-83EF-4E94-8D00-180F00DC76D3}" sibTransId="{D0D8D458-C821-4080-9856-B70EE5D1DBAC}"/>
    <dgm:cxn modelId="{8FE48B6A-16E3-4338-9826-17EE827AF2A6}" type="presOf" srcId="{1268F394-7063-4E7D-BF14-93E6539A19B4}" destId="{D1390CF3-0665-42C1-BEC8-16C7E16FA88A}" srcOrd="0" destOrd="0" presId="urn:microsoft.com/office/officeart/2005/8/layout/arrow2"/>
    <dgm:cxn modelId="{9CCD237B-9C3E-479E-B660-506CF9460AFA}" type="presParOf" srcId="{57A3F691-E1A5-4B99-B05A-A15F15F85986}" destId="{F1ACF9D9-D79A-406B-AB7F-844FBD5E4F7C}" srcOrd="0" destOrd="0" presId="urn:microsoft.com/office/officeart/2005/8/layout/arrow2"/>
    <dgm:cxn modelId="{3FF9F4A6-5CB7-473C-88DB-82A1FBF757F4}" type="presParOf" srcId="{57A3F691-E1A5-4B99-B05A-A15F15F85986}" destId="{374F0EE5-5740-4076-8742-67036344CE42}" srcOrd="1" destOrd="0" presId="urn:microsoft.com/office/officeart/2005/8/layout/arrow2"/>
    <dgm:cxn modelId="{614F45CD-5F74-4B13-A89B-4FC4C0D0B653}" type="presParOf" srcId="{374F0EE5-5740-4076-8742-67036344CE42}" destId="{0C24CE09-BAB2-4CC1-85BC-266A60A068E1}" srcOrd="0" destOrd="0" presId="urn:microsoft.com/office/officeart/2005/8/layout/arrow2"/>
    <dgm:cxn modelId="{758686A6-5EA2-45F0-84E6-8B158B69EF8E}" type="presParOf" srcId="{374F0EE5-5740-4076-8742-67036344CE42}" destId="{1063B7FE-A7C7-4147-91B4-717679A13967}" srcOrd="1" destOrd="0" presId="urn:microsoft.com/office/officeart/2005/8/layout/arrow2"/>
    <dgm:cxn modelId="{09FB3DAA-932C-416F-AE2C-63D7DDC054D7}" type="presParOf" srcId="{374F0EE5-5740-4076-8742-67036344CE42}" destId="{D1250EF2-334D-40A4-993B-C666453D41ED}" srcOrd="2" destOrd="0" presId="urn:microsoft.com/office/officeart/2005/8/layout/arrow2"/>
    <dgm:cxn modelId="{11A5A134-1D23-419B-B56A-7D834500C0AF}" type="presParOf" srcId="{374F0EE5-5740-4076-8742-67036344CE42}" destId="{FE56F8A3-38F7-4555-A696-1C3EB3CD59E8}" srcOrd="3" destOrd="0" presId="urn:microsoft.com/office/officeart/2005/8/layout/arrow2"/>
    <dgm:cxn modelId="{0B0FC1C0-CB74-412D-8A83-3758E92BF898}" type="presParOf" srcId="{374F0EE5-5740-4076-8742-67036344CE42}" destId="{95955568-BFDF-4495-A971-762FACEA45A8}" srcOrd="4" destOrd="0" presId="urn:microsoft.com/office/officeart/2005/8/layout/arrow2"/>
    <dgm:cxn modelId="{214FADE6-DDC8-479C-A849-630A5C344DD7}" type="presParOf" srcId="{374F0EE5-5740-4076-8742-67036344CE42}" destId="{D1390CF3-0665-42C1-BEC8-16C7E16FA88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7C35A87-0F53-4757-A92D-0221496C9194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B25DBC93-287D-48DE-B063-620C3ADF0AF1}">
      <dgm:prSet phldrT="[Texte]"/>
      <dgm:spPr/>
      <dgm:t>
        <a:bodyPr/>
        <a:lstStyle/>
        <a:p>
          <a:r>
            <a:rPr lang="fr-FR" dirty="0" smtClean="0"/>
            <a:t>Qualité des équipements</a:t>
          </a:r>
          <a:endParaRPr lang="fr-FR" dirty="0"/>
        </a:p>
      </dgm:t>
    </dgm:pt>
    <dgm:pt modelId="{E8399926-CB98-4F6F-8D94-B98E9B0EEC57}" type="parTrans" cxnId="{F0CD2FA2-5458-4667-978B-4556390901F5}">
      <dgm:prSet/>
      <dgm:spPr/>
      <dgm:t>
        <a:bodyPr/>
        <a:lstStyle/>
        <a:p>
          <a:endParaRPr lang="fr-FR"/>
        </a:p>
      </dgm:t>
    </dgm:pt>
    <dgm:pt modelId="{BBCBE0C5-AFB1-4441-96DC-4EC75DD4A139}" type="sibTrans" cxnId="{F0CD2FA2-5458-4667-978B-4556390901F5}">
      <dgm:prSet/>
      <dgm:spPr/>
      <dgm:t>
        <a:bodyPr/>
        <a:lstStyle/>
        <a:p>
          <a:endParaRPr lang="fr-FR"/>
        </a:p>
      </dgm:t>
    </dgm:pt>
    <dgm:pt modelId="{0E9C07CA-80B0-442B-B865-57A00AC5F4CB}">
      <dgm:prSet phldrT="[Texte]"/>
      <dgm:spPr/>
      <dgm:t>
        <a:bodyPr/>
        <a:lstStyle/>
        <a:p>
          <a:r>
            <a:rPr lang="fr-FR" b="1" dirty="0" smtClean="0">
              <a:solidFill>
                <a:srgbClr val="FF0000"/>
              </a:solidFill>
            </a:rPr>
            <a:t>Qualité des prestations</a:t>
          </a:r>
          <a:endParaRPr lang="fr-FR" b="1" dirty="0">
            <a:solidFill>
              <a:srgbClr val="FF0000"/>
            </a:solidFill>
          </a:endParaRPr>
        </a:p>
      </dgm:t>
    </dgm:pt>
    <dgm:pt modelId="{9116E987-178E-4A06-B747-76AE95A3B6EB}" type="parTrans" cxnId="{0558784D-4FC3-43BA-82EA-A4F1923CAEBA}">
      <dgm:prSet/>
      <dgm:spPr/>
      <dgm:t>
        <a:bodyPr/>
        <a:lstStyle/>
        <a:p>
          <a:endParaRPr lang="fr-FR"/>
        </a:p>
      </dgm:t>
    </dgm:pt>
    <dgm:pt modelId="{7510EF03-C6D6-46A9-8E42-EA8D9F144034}" type="sibTrans" cxnId="{0558784D-4FC3-43BA-82EA-A4F1923CAEBA}">
      <dgm:prSet/>
      <dgm:spPr/>
      <dgm:t>
        <a:bodyPr/>
        <a:lstStyle/>
        <a:p>
          <a:endParaRPr lang="fr-FR"/>
        </a:p>
      </dgm:t>
    </dgm:pt>
    <dgm:pt modelId="{D369FA85-9B56-403A-95DA-61E722F61C3B}">
      <dgm:prSet phldrT="[Texte]"/>
      <dgm:spPr/>
      <dgm:t>
        <a:bodyPr/>
        <a:lstStyle/>
        <a:p>
          <a:r>
            <a:rPr lang="fr-FR" b="1" dirty="0" smtClean="0">
              <a:solidFill>
                <a:srgbClr val="FF0000"/>
              </a:solidFill>
            </a:rPr>
            <a:t>Qualité</a:t>
          </a:r>
        </a:p>
        <a:p>
          <a:r>
            <a:rPr lang="fr-FR" b="1" dirty="0" smtClean="0">
              <a:solidFill>
                <a:srgbClr val="FF0000"/>
              </a:solidFill>
            </a:rPr>
            <a:t>d’installation</a:t>
          </a:r>
          <a:endParaRPr lang="fr-FR" b="1" dirty="0">
            <a:solidFill>
              <a:srgbClr val="FF0000"/>
            </a:solidFill>
          </a:endParaRPr>
        </a:p>
      </dgm:t>
    </dgm:pt>
    <dgm:pt modelId="{38427AB3-0EF1-4C56-B75F-63F46E488DBB}" type="parTrans" cxnId="{E3EF4E6E-9BAF-4F16-AA2E-06F56C2E05BB}">
      <dgm:prSet/>
      <dgm:spPr/>
      <dgm:t>
        <a:bodyPr/>
        <a:lstStyle/>
        <a:p>
          <a:endParaRPr lang="fr-FR"/>
        </a:p>
      </dgm:t>
    </dgm:pt>
    <dgm:pt modelId="{27D67779-EE14-4543-A9AE-A75F3EA1AB14}" type="sibTrans" cxnId="{E3EF4E6E-9BAF-4F16-AA2E-06F56C2E05BB}">
      <dgm:prSet/>
      <dgm:spPr/>
      <dgm:t>
        <a:bodyPr/>
        <a:lstStyle/>
        <a:p>
          <a:endParaRPr lang="fr-FR"/>
        </a:p>
      </dgm:t>
    </dgm:pt>
    <dgm:pt modelId="{6C2BA489-35D9-4B82-AF35-895F2FD694F1}">
      <dgm:prSet phldrT="[Texte]"/>
      <dgm:spPr/>
      <dgm:t>
        <a:bodyPr/>
        <a:lstStyle/>
        <a:p>
          <a:r>
            <a:rPr lang="fr-FR" dirty="0" smtClean="0"/>
            <a:t>Garanties</a:t>
          </a:r>
        </a:p>
        <a:p>
          <a:r>
            <a:rPr lang="fr-FR" dirty="0" smtClean="0"/>
            <a:t>&amp;</a:t>
          </a:r>
        </a:p>
        <a:p>
          <a:r>
            <a:rPr lang="fr-FR" dirty="0" smtClean="0"/>
            <a:t>SAV</a:t>
          </a:r>
          <a:endParaRPr lang="fr-FR" dirty="0"/>
        </a:p>
      </dgm:t>
    </dgm:pt>
    <dgm:pt modelId="{EBC66412-A8C5-433A-BBC2-B94A55B772EE}" type="parTrans" cxnId="{D1C57578-6B16-4B71-82EA-D6EE6FA3B128}">
      <dgm:prSet/>
      <dgm:spPr/>
      <dgm:t>
        <a:bodyPr/>
        <a:lstStyle/>
        <a:p>
          <a:endParaRPr lang="fr-FR"/>
        </a:p>
      </dgm:t>
    </dgm:pt>
    <dgm:pt modelId="{D6F7A8ED-151E-424B-8F07-4B778F4E42A6}" type="sibTrans" cxnId="{D1C57578-6B16-4B71-82EA-D6EE6FA3B128}">
      <dgm:prSet/>
      <dgm:spPr/>
      <dgm:t>
        <a:bodyPr/>
        <a:lstStyle/>
        <a:p>
          <a:endParaRPr lang="fr-FR"/>
        </a:p>
      </dgm:t>
    </dgm:pt>
    <dgm:pt modelId="{CF9873F3-77F8-43CC-8DE8-BBF92B3720B2}">
      <dgm:prSet phldrT="[Texte]"/>
      <dgm:spPr/>
      <dgm:t>
        <a:bodyPr/>
        <a:lstStyle/>
        <a:p>
          <a:r>
            <a:rPr lang="fr-FR" b="1" dirty="0" smtClean="0">
              <a:solidFill>
                <a:srgbClr val="FF0000"/>
              </a:solidFill>
            </a:rPr>
            <a:t>Conformité </a:t>
          </a:r>
        </a:p>
        <a:p>
          <a:r>
            <a:rPr lang="fr-FR" b="1" dirty="0" smtClean="0">
              <a:solidFill>
                <a:srgbClr val="FF0000"/>
              </a:solidFill>
            </a:rPr>
            <a:t>&amp;</a:t>
          </a:r>
        </a:p>
        <a:p>
          <a:r>
            <a:rPr lang="fr-FR" b="1" dirty="0" smtClean="0">
              <a:solidFill>
                <a:srgbClr val="FF0000"/>
              </a:solidFill>
            </a:rPr>
            <a:t>Standards</a:t>
          </a:r>
          <a:endParaRPr lang="fr-FR" b="1" dirty="0">
            <a:solidFill>
              <a:srgbClr val="FF0000"/>
            </a:solidFill>
          </a:endParaRPr>
        </a:p>
      </dgm:t>
    </dgm:pt>
    <dgm:pt modelId="{8B1DEE30-1935-4F43-A885-18CEFEEC242A}" type="parTrans" cxnId="{06C77AFD-6BCB-4721-8572-2778BE621782}">
      <dgm:prSet/>
      <dgm:spPr/>
      <dgm:t>
        <a:bodyPr/>
        <a:lstStyle/>
        <a:p>
          <a:endParaRPr lang="fr-FR"/>
        </a:p>
      </dgm:t>
    </dgm:pt>
    <dgm:pt modelId="{EC8AED08-2ED7-4035-B781-D28512A34802}" type="sibTrans" cxnId="{06C77AFD-6BCB-4721-8572-2778BE621782}">
      <dgm:prSet/>
      <dgm:spPr/>
      <dgm:t>
        <a:bodyPr/>
        <a:lstStyle/>
        <a:p>
          <a:endParaRPr lang="fr-FR"/>
        </a:p>
      </dgm:t>
    </dgm:pt>
    <dgm:pt modelId="{3784A7D8-D9F1-409E-A17A-FB17C0F67F16}" type="pres">
      <dgm:prSet presAssocID="{57C35A87-0F53-4757-A92D-0221496C919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F28CCDE-036B-4DB7-AD31-D09F72EFDF98}" type="pres">
      <dgm:prSet presAssocID="{B25DBC93-287D-48DE-B063-620C3ADF0A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680BAA-23AB-4261-B11E-711E314EA2D5}" type="pres">
      <dgm:prSet presAssocID="{BBCBE0C5-AFB1-4441-96DC-4EC75DD4A139}" presName="sibTrans" presStyleLbl="sibTrans2D1" presStyleIdx="0" presStyleCnt="5"/>
      <dgm:spPr/>
      <dgm:t>
        <a:bodyPr/>
        <a:lstStyle/>
        <a:p>
          <a:endParaRPr lang="fr-FR"/>
        </a:p>
      </dgm:t>
    </dgm:pt>
    <dgm:pt modelId="{2EF9D029-8A98-4466-B312-81769A5B95F0}" type="pres">
      <dgm:prSet presAssocID="{BBCBE0C5-AFB1-4441-96DC-4EC75DD4A139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BFFFB4FF-BA42-4284-9CAB-6D366EF8C923}" type="pres">
      <dgm:prSet presAssocID="{0E9C07CA-80B0-442B-B865-57A00AC5F4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5DA6793-9CF5-48BE-B520-23AFEAAAABA3}" type="pres">
      <dgm:prSet presAssocID="{7510EF03-C6D6-46A9-8E42-EA8D9F144034}" presName="sibTrans" presStyleLbl="sibTrans2D1" presStyleIdx="1" presStyleCnt="5"/>
      <dgm:spPr/>
      <dgm:t>
        <a:bodyPr/>
        <a:lstStyle/>
        <a:p>
          <a:endParaRPr lang="fr-FR"/>
        </a:p>
      </dgm:t>
    </dgm:pt>
    <dgm:pt modelId="{E195205D-E764-4FF5-922C-4E4EF5924134}" type="pres">
      <dgm:prSet presAssocID="{7510EF03-C6D6-46A9-8E42-EA8D9F14403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78831650-8079-431E-A3CB-00D8AF5B692A}" type="pres">
      <dgm:prSet presAssocID="{D369FA85-9B56-403A-95DA-61E722F61C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A3209D-38D4-49A2-9D29-E375103B2E01}" type="pres">
      <dgm:prSet presAssocID="{27D67779-EE14-4543-A9AE-A75F3EA1AB14}" presName="sibTrans" presStyleLbl="sibTrans2D1" presStyleIdx="2" presStyleCnt="5"/>
      <dgm:spPr/>
      <dgm:t>
        <a:bodyPr/>
        <a:lstStyle/>
        <a:p>
          <a:endParaRPr lang="fr-FR"/>
        </a:p>
      </dgm:t>
    </dgm:pt>
    <dgm:pt modelId="{C28C831C-8FE8-4E9C-8000-6AA32B6A27FD}" type="pres">
      <dgm:prSet presAssocID="{27D67779-EE14-4543-A9AE-A75F3EA1AB14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7AD80D6F-CA80-4C8F-8959-B5648AC65710}" type="pres">
      <dgm:prSet presAssocID="{CF9873F3-77F8-43CC-8DE8-BBF92B3720B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B9E45F-814B-483B-85E1-8352B97FB358}" type="pres">
      <dgm:prSet presAssocID="{EC8AED08-2ED7-4035-B781-D28512A34802}" presName="sibTrans" presStyleLbl="sibTrans2D1" presStyleIdx="3" presStyleCnt="5"/>
      <dgm:spPr/>
      <dgm:t>
        <a:bodyPr/>
        <a:lstStyle/>
        <a:p>
          <a:endParaRPr lang="fr-FR"/>
        </a:p>
      </dgm:t>
    </dgm:pt>
    <dgm:pt modelId="{40FF3A79-9223-44F9-B1A1-198937939CD7}" type="pres">
      <dgm:prSet presAssocID="{EC8AED08-2ED7-4035-B781-D28512A34802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BAE5B8D3-D070-41D9-8759-E04DD42047F2}" type="pres">
      <dgm:prSet presAssocID="{6C2BA489-35D9-4B82-AF35-895F2FD694F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89194AE-D2D1-4DD4-88FA-27395E331A5F}" type="pres">
      <dgm:prSet presAssocID="{D6F7A8ED-151E-424B-8F07-4B778F4E42A6}" presName="sibTrans" presStyleLbl="sibTrans2D1" presStyleIdx="4" presStyleCnt="5"/>
      <dgm:spPr/>
      <dgm:t>
        <a:bodyPr/>
        <a:lstStyle/>
        <a:p>
          <a:endParaRPr lang="fr-FR"/>
        </a:p>
      </dgm:t>
    </dgm:pt>
    <dgm:pt modelId="{4471E410-4DD6-4473-B1DF-951D9F03DC72}" type="pres">
      <dgm:prSet presAssocID="{D6F7A8ED-151E-424B-8F07-4B778F4E42A6}" presName="connectorText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64E1A150-6FB0-46D8-891D-8C025267E89B}" type="presOf" srcId="{D369FA85-9B56-403A-95DA-61E722F61C3B}" destId="{78831650-8079-431E-A3CB-00D8AF5B692A}" srcOrd="0" destOrd="0" presId="urn:microsoft.com/office/officeart/2005/8/layout/cycle2"/>
    <dgm:cxn modelId="{F0CD2FA2-5458-4667-978B-4556390901F5}" srcId="{57C35A87-0F53-4757-A92D-0221496C9194}" destId="{B25DBC93-287D-48DE-B063-620C3ADF0AF1}" srcOrd="0" destOrd="0" parTransId="{E8399926-CB98-4F6F-8D94-B98E9B0EEC57}" sibTransId="{BBCBE0C5-AFB1-4441-96DC-4EC75DD4A139}"/>
    <dgm:cxn modelId="{0B21D255-5C8A-4D41-9AA2-E18509D1238F}" type="presOf" srcId="{CF9873F3-77F8-43CC-8DE8-BBF92B3720B2}" destId="{7AD80D6F-CA80-4C8F-8959-B5648AC65710}" srcOrd="0" destOrd="0" presId="urn:microsoft.com/office/officeart/2005/8/layout/cycle2"/>
    <dgm:cxn modelId="{26A1EE93-CE60-4D4D-B37E-96AC0A68784E}" type="presOf" srcId="{D6F7A8ED-151E-424B-8F07-4B778F4E42A6}" destId="{689194AE-D2D1-4DD4-88FA-27395E331A5F}" srcOrd="0" destOrd="0" presId="urn:microsoft.com/office/officeart/2005/8/layout/cycle2"/>
    <dgm:cxn modelId="{50A61D51-771F-4031-AAD8-32C570ADA714}" type="presOf" srcId="{57C35A87-0F53-4757-A92D-0221496C9194}" destId="{3784A7D8-D9F1-409E-A17A-FB17C0F67F16}" srcOrd="0" destOrd="0" presId="urn:microsoft.com/office/officeart/2005/8/layout/cycle2"/>
    <dgm:cxn modelId="{8696B056-E0D1-430C-97D8-3ABC3F60FDB4}" type="presOf" srcId="{6C2BA489-35D9-4B82-AF35-895F2FD694F1}" destId="{BAE5B8D3-D070-41D9-8759-E04DD42047F2}" srcOrd="0" destOrd="0" presId="urn:microsoft.com/office/officeart/2005/8/layout/cycle2"/>
    <dgm:cxn modelId="{FDC1A446-6E9A-4ED7-94CD-3FF9373C2A15}" type="presOf" srcId="{BBCBE0C5-AFB1-4441-96DC-4EC75DD4A139}" destId="{31680BAA-23AB-4261-B11E-711E314EA2D5}" srcOrd="0" destOrd="0" presId="urn:microsoft.com/office/officeart/2005/8/layout/cycle2"/>
    <dgm:cxn modelId="{E3EF4E6E-9BAF-4F16-AA2E-06F56C2E05BB}" srcId="{57C35A87-0F53-4757-A92D-0221496C9194}" destId="{D369FA85-9B56-403A-95DA-61E722F61C3B}" srcOrd="2" destOrd="0" parTransId="{38427AB3-0EF1-4C56-B75F-63F46E488DBB}" sibTransId="{27D67779-EE14-4543-A9AE-A75F3EA1AB14}"/>
    <dgm:cxn modelId="{71673AC5-8442-4C78-97CC-399A5E9D0AA3}" type="presOf" srcId="{0E9C07CA-80B0-442B-B865-57A00AC5F4CB}" destId="{BFFFB4FF-BA42-4284-9CAB-6D366EF8C923}" srcOrd="0" destOrd="0" presId="urn:microsoft.com/office/officeart/2005/8/layout/cycle2"/>
    <dgm:cxn modelId="{D1C57578-6B16-4B71-82EA-D6EE6FA3B128}" srcId="{57C35A87-0F53-4757-A92D-0221496C9194}" destId="{6C2BA489-35D9-4B82-AF35-895F2FD694F1}" srcOrd="4" destOrd="0" parTransId="{EBC66412-A8C5-433A-BBC2-B94A55B772EE}" sibTransId="{D6F7A8ED-151E-424B-8F07-4B778F4E42A6}"/>
    <dgm:cxn modelId="{624BF1BC-BC91-4AFD-930E-BD54D0C0B48C}" type="presOf" srcId="{7510EF03-C6D6-46A9-8E42-EA8D9F144034}" destId="{E195205D-E764-4FF5-922C-4E4EF5924134}" srcOrd="1" destOrd="0" presId="urn:microsoft.com/office/officeart/2005/8/layout/cycle2"/>
    <dgm:cxn modelId="{9B39E2F2-A38C-4FFA-B798-9CFCFE119461}" type="presOf" srcId="{D6F7A8ED-151E-424B-8F07-4B778F4E42A6}" destId="{4471E410-4DD6-4473-B1DF-951D9F03DC72}" srcOrd="1" destOrd="0" presId="urn:microsoft.com/office/officeart/2005/8/layout/cycle2"/>
    <dgm:cxn modelId="{4F06AB0F-8150-46CD-9F25-7668E5B6813B}" type="presOf" srcId="{27D67779-EE14-4543-A9AE-A75F3EA1AB14}" destId="{F4A3209D-38D4-49A2-9D29-E375103B2E01}" srcOrd="0" destOrd="0" presId="urn:microsoft.com/office/officeart/2005/8/layout/cycle2"/>
    <dgm:cxn modelId="{EE9F3FE2-F178-4172-A842-86D9437C2ADB}" type="presOf" srcId="{EC8AED08-2ED7-4035-B781-D28512A34802}" destId="{52B9E45F-814B-483B-85E1-8352B97FB358}" srcOrd="0" destOrd="0" presId="urn:microsoft.com/office/officeart/2005/8/layout/cycle2"/>
    <dgm:cxn modelId="{1A6108A0-1BE5-4E6B-A937-30936CF36A1C}" type="presOf" srcId="{27D67779-EE14-4543-A9AE-A75F3EA1AB14}" destId="{C28C831C-8FE8-4E9C-8000-6AA32B6A27FD}" srcOrd="1" destOrd="0" presId="urn:microsoft.com/office/officeart/2005/8/layout/cycle2"/>
    <dgm:cxn modelId="{06C77AFD-6BCB-4721-8572-2778BE621782}" srcId="{57C35A87-0F53-4757-A92D-0221496C9194}" destId="{CF9873F3-77F8-43CC-8DE8-BBF92B3720B2}" srcOrd="3" destOrd="0" parTransId="{8B1DEE30-1935-4F43-A885-18CEFEEC242A}" sibTransId="{EC8AED08-2ED7-4035-B781-D28512A34802}"/>
    <dgm:cxn modelId="{EC829278-D4AF-41A7-BEDE-3A5F7C963D35}" type="presOf" srcId="{BBCBE0C5-AFB1-4441-96DC-4EC75DD4A139}" destId="{2EF9D029-8A98-4466-B312-81769A5B95F0}" srcOrd="1" destOrd="0" presId="urn:microsoft.com/office/officeart/2005/8/layout/cycle2"/>
    <dgm:cxn modelId="{0558784D-4FC3-43BA-82EA-A4F1923CAEBA}" srcId="{57C35A87-0F53-4757-A92D-0221496C9194}" destId="{0E9C07CA-80B0-442B-B865-57A00AC5F4CB}" srcOrd="1" destOrd="0" parTransId="{9116E987-178E-4A06-B747-76AE95A3B6EB}" sibTransId="{7510EF03-C6D6-46A9-8E42-EA8D9F144034}"/>
    <dgm:cxn modelId="{CA5196F0-5770-4656-84A1-7046F8C51FE8}" type="presOf" srcId="{EC8AED08-2ED7-4035-B781-D28512A34802}" destId="{40FF3A79-9223-44F9-B1A1-198937939CD7}" srcOrd="1" destOrd="0" presId="urn:microsoft.com/office/officeart/2005/8/layout/cycle2"/>
    <dgm:cxn modelId="{76EB31C2-46CF-4106-BD37-9543348EC53C}" type="presOf" srcId="{B25DBC93-287D-48DE-B063-620C3ADF0AF1}" destId="{9F28CCDE-036B-4DB7-AD31-D09F72EFDF98}" srcOrd="0" destOrd="0" presId="urn:microsoft.com/office/officeart/2005/8/layout/cycle2"/>
    <dgm:cxn modelId="{70CF5C25-B0EB-4725-9361-645F7E55D7BD}" type="presOf" srcId="{7510EF03-C6D6-46A9-8E42-EA8D9F144034}" destId="{25DA6793-9CF5-48BE-B520-23AFEAAAABA3}" srcOrd="0" destOrd="0" presId="urn:microsoft.com/office/officeart/2005/8/layout/cycle2"/>
    <dgm:cxn modelId="{A7D9DCB6-1C87-4055-8112-5EE6091A6488}" type="presParOf" srcId="{3784A7D8-D9F1-409E-A17A-FB17C0F67F16}" destId="{9F28CCDE-036B-4DB7-AD31-D09F72EFDF98}" srcOrd="0" destOrd="0" presId="urn:microsoft.com/office/officeart/2005/8/layout/cycle2"/>
    <dgm:cxn modelId="{7796F580-EFFB-4B82-ABB7-998863D364C4}" type="presParOf" srcId="{3784A7D8-D9F1-409E-A17A-FB17C0F67F16}" destId="{31680BAA-23AB-4261-B11E-711E314EA2D5}" srcOrd="1" destOrd="0" presId="urn:microsoft.com/office/officeart/2005/8/layout/cycle2"/>
    <dgm:cxn modelId="{3E5BE986-F863-4766-994D-E99D61C03154}" type="presParOf" srcId="{31680BAA-23AB-4261-B11E-711E314EA2D5}" destId="{2EF9D029-8A98-4466-B312-81769A5B95F0}" srcOrd="0" destOrd="0" presId="urn:microsoft.com/office/officeart/2005/8/layout/cycle2"/>
    <dgm:cxn modelId="{53A44012-3F9F-42BA-975F-712E2EE63716}" type="presParOf" srcId="{3784A7D8-D9F1-409E-A17A-FB17C0F67F16}" destId="{BFFFB4FF-BA42-4284-9CAB-6D366EF8C923}" srcOrd="2" destOrd="0" presId="urn:microsoft.com/office/officeart/2005/8/layout/cycle2"/>
    <dgm:cxn modelId="{E897E6E7-A5E2-48E4-9AFF-7B073F55226D}" type="presParOf" srcId="{3784A7D8-D9F1-409E-A17A-FB17C0F67F16}" destId="{25DA6793-9CF5-48BE-B520-23AFEAAAABA3}" srcOrd="3" destOrd="0" presId="urn:microsoft.com/office/officeart/2005/8/layout/cycle2"/>
    <dgm:cxn modelId="{8689EC74-818B-44DE-BDB0-B1D25B5EF446}" type="presParOf" srcId="{25DA6793-9CF5-48BE-B520-23AFEAAAABA3}" destId="{E195205D-E764-4FF5-922C-4E4EF5924134}" srcOrd="0" destOrd="0" presId="urn:microsoft.com/office/officeart/2005/8/layout/cycle2"/>
    <dgm:cxn modelId="{BE8CFB87-607C-4253-9D1B-6573E949CDCD}" type="presParOf" srcId="{3784A7D8-D9F1-409E-A17A-FB17C0F67F16}" destId="{78831650-8079-431E-A3CB-00D8AF5B692A}" srcOrd="4" destOrd="0" presId="urn:microsoft.com/office/officeart/2005/8/layout/cycle2"/>
    <dgm:cxn modelId="{47FB17B1-9946-4B02-82D5-F1A1DE951F93}" type="presParOf" srcId="{3784A7D8-D9F1-409E-A17A-FB17C0F67F16}" destId="{F4A3209D-38D4-49A2-9D29-E375103B2E01}" srcOrd="5" destOrd="0" presId="urn:microsoft.com/office/officeart/2005/8/layout/cycle2"/>
    <dgm:cxn modelId="{6FE7D129-D117-4BB4-8F60-18EA06660379}" type="presParOf" srcId="{F4A3209D-38D4-49A2-9D29-E375103B2E01}" destId="{C28C831C-8FE8-4E9C-8000-6AA32B6A27FD}" srcOrd="0" destOrd="0" presId="urn:microsoft.com/office/officeart/2005/8/layout/cycle2"/>
    <dgm:cxn modelId="{C48B521B-29E0-44DD-95ED-B9A59F68F89F}" type="presParOf" srcId="{3784A7D8-D9F1-409E-A17A-FB17C0F67F16}" destId="{7AD80D6F-CA80-4C8F-8959-B5648AC65710}" srcOrd="6" destOrd="0" presId="urn:microsoft.com/office/officeart/2005/8/layout/cycle2"/>
    <dgm:cxn modelId="{5A6E8040-6812-4DF3-8079-1E6D5547288A}" type="presParOf" srcId="{3784A7D8-D9F1-409E-A17A-FB17C0F67F16}" destId="{52B9E45F-814B-483B-85E1-8352B97FB358}" srcOrd="7" destOrd="0" presId="urn:microsoft.com/office/officeart/2005/8/layout/cycle2"/>
    <dgm:cxn modelId="{0CA0694E-8E46-4297-9CA3-F7388A638E80}" type="presParOf" srcId="{52B9E45F-814B-483B-85E1-8352B97FB358}" destId="{40FF3A79-9223-44F9-B1A1-198937939CD7}" srcOrd="0" destOrd="0" presId="urn:microsoft.com/office/officeart/2005/8/layout/cycle2"/>
    <dgm:cxn modelId="{3EF08447-D7F9-4093-98FA-B6BD0BBB204D}" type="presParOf" srcId="{3784A7D8-D9F1-409E-A17A-FB17C0F67F16}" destId="{BAE5B8D3-D070-41D9-8759-E04DD42047F2}" srcOrd="8" destOrd="0" presId="urn:microsoft.com/office/officeart/2005/8/layout/cycle2"/>
    <dgm:cxn modelId="{7ED38111-6997-44B1-A05C-2C02DD6A98C4}" type="presParOf" srcId="{3784A7D8-D9F1-409E-A17A-FB17C0F67F16}" destId="{689194AE-D2D1-4DD4-88FA-27395E331A5F}" srcOrd="9" destOrd="0" presId="urn:microsoft.com/office/officeart/2005/8/layout/cycle2"/>
    <dgm:cxn modelId="{12255CEE-0278-4159-B388-FA7C29BABBBE}" type="presParOf" srcId="{689194AE-D2D1-4DD4-88FA-27395E331A5F}" destId="{4471E410-4DD6-4473-B1DF-951D9F03DC7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0D3C6C-7A4E-49DC-BBB2-F776A2C7D56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757FC74-8EA6-4517-B219-D8A08F89679D}">
      <dgm:prSet phldrT="[Texte]" custT="1"/>
      <dgm:spPr/>
      <dgm:t>
        <a:bodyPr/>
        <a:lstStyle/>
        <a:p>
          <a:pPr algn="ctr"/>
          <a:r>
            <a:rPr lang="fr-FR" sz="1200" b="1" dirty="0" err="1" smtClean="0">
              <a:solidFill>
                <a:srgbClr val="FF0000"/>
              </a:solidFill>
            </a:rPr>
            <a:t>P_min</a:t>
          </a:r>
          <a:r>
            <a:rPr lang="fr-FR" sz="1200" b="1" dirty="0" smtClean="0">
              <a:solidFill>
                <a:srgbClr val="FF0000"/>
              </a:solidFill>
            </a:rPr>
            <a:t>: 1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 smtClean="0">
            <a:solidFill>
              <a:srgbClr val="FF0000"/>
            </a:solidFill>
          </a:endParaRPr>
        </a:p>
      </dgm:t>
    </dgm:pt>
    <dgm:pt modelId="{792840CC-83EF-4E94-8D00-180F00DC76D3}" type="parTrans" cxnId="{AA59A192-18D4-45BB-BB20-44B4354FDBE7}">
      <dgm:prSet/>
      <dgm:spPr/>
      <dgm:t>
        <a:bodyPr/>
        <a:lstStyle/>
        <a:p>
          <a:endParaRPr lang="fr-FR"/>
        </a:p>
      </dgm:t>
    </dgm:pt>
    <dgm:pt modelId="{D0D8D458-C821-4080-9856-B70EE5D1DBAC}" type="sibTrans" cxnId="{AA59A192-18D4-45BB-BB20-44B4354FDBE7}">
      <dgm:prSet/>
      <dgm:spPr/>
      <dgm:t>
        <a:bodyPr/>
        <a:lstStyle/>
        <a:p>
          <a:endParaRPr lang="fr-FR"/>
        </a:p>
      </dgm:t>
    </dgm:pt>
    <dgm:pt modelId="{494CD0E7-7545-4809-9A35-676CFBA8177B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P_moy</a:t>
          </a:r>
          <a:r>
            <a:rPr lang="fr-FR" sz="1200" b="1" dirty="0" smtClean="0">
              <a:solidFill>
                <a:srgbClr val="FF0000"/>
              </a:solidFill>
            </a:rPr>
            <a:t>: 3,5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5073A2BA-AA0D-470E-B1EB-3E65BEDEBD10}" type="parTrans" cxnId="{357A2901-7F93-4FFB-BD0B-8E69AD75F429}">
      <dgm:prSet/>
      <dgm:spPr/>
      <dgm:t>
        <a:bodyPr/>
        <a:lstStyle/>
        <a:p>
          <a:endParaRPr lang="fr-FR"/>
        </a:p>
      </dgm:t>
    </dgm:pt>
    <dgm:pt modelId="{07C1CC78-F2D7-422D-B11A-D7892FDB8303}" type="sibTrans" cxnId="{357A2901-7F93-4FFB-BD0B-8E69AD75F429}">
      <dgm:prSet/>
      <dgm:spPr/>
      <dgm:t>
        <a:bodyPr/>
        <a:lstStyle/>
        <a:p>
          <a:endParaRPr lang="fr-FR"/>
        </a:p>
      </dgm:t>
    </dgm:pt>
    <dgm:pt modelId="{1268F394-7063-4E7D-BF14-93E6539A19B4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P_max</a:t>
          </a:r>
          <a:r>
            <a:rPr lang="fr-FR" sz="1200" b="1" dirty="0" smtClean="0">
              <a:solidFill>
                <a:srgbClr val="FF0000"/>
              </a:solidFill>
            </a:rPr>
            <a:t>: 30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36D0D564-C5E7-41C7-9E3A-9DCEC427D498}" type="parTrans" cxnId="{22DEE374-FCF8-49BB-ABA0-65F76029441F}">
      <dgm:prSet/>
      <dgm:spPr/>
      <dgm:t>
        <a:bodyPr/>
        <a:lstStyle/>
        <a:p>
          <a:endParaRPr lang="fr-FR"/>
        </a:p>
      </dgm:t>
    </dgm:pt>
    <dgm:pt modelId="{17D4FB50-50A2-4158-9563-806FE32597FA}" type="sibTrans" cxnId="{22DEE374-FCF8-49BB-ABA0-65F76029441F}">
      <dgm:prSet/>
      <dgm:spPr/>
      <dgm:t>
        <a:bodyPr/>
        <a:lstStyle/>
        <a:p>
          <a:endParaRPr lang="fr-FR"/>
        </a:p>
      </dgm:t>
    </dgm:pt>
    <dgm:pt modelId="{57A3F691-E1A5-4B99-B05A-A15F15F85986}" type="pres">
      <dgm:prSet presAssocID="{160D3C6C-7A4E-49DC-BBB2-F776A2C7D56D}" presName="arrowDiagram" presStyleCnt="0">
        <dgm:presLayoutVars>
          <dgm:chMax val="5"/>
          <dgm:dir/>
          <dgm:resizeHandles val="exact"/>
        </dgm:presLayoutVars>
      </dgm:prSet>
      <dgm:spPr/>
    </dgm:pt>
    <dgm:pt modelId="{F1ACF9D9-D79A-406B-AB7F-844FBD5E4F7C}" type="pres">
      <dgm:prSet presAssocID="{160D3C6C-7A4E-49DC-BBB2-F776A2C7D56D}" presName="arrow" presStyleLbl="bgShp" presStyleIdx="0" presStyleCnt="1" custLinFactNeighborX="-5020" custLinFactNeighborY="-3846"/>
      <dgm:spPr/>
    </dgm:pt>
    <dgm:pt modelId="{374F0EE5-5740-4076-8742-67036344CE42}" type="pres">
      <dgm:prSet presAssocID="{160D3C6C-7A4E-49DC-BBB2-F776A2C7D56D}" presName="arrowDiagram3" presStyleCnt="0"/>
      <dgm:spPr/>
    </dgm:pt>
    <dgm:pt modelId="{0C24CE09-BAB2-4CC1-85BC-266A60A068E1}" type="pres">
      <dgm:prSet presAssocID="{9757FC74-8EA6-4517-B219-D8A08F89679D}" presName="bullet3a" presStyleLbl="node1" presStyleIdx="0" presStyleCnt="3"/>
      <dgm:spPr/>
    </dgm:pt>
    <dgm:pt modelId="{1063B7FE-A7C7-4147-91B4-717679A13967}" type="pres">
      <dgm:prSet presAssocID="{9757FC74-8EA6-4517-B219-D8A08F89679D}" presName="textBox3a" presStyleLbl="revTx" presStyleIdx="0" presStyleCnt="3" custScaleX="173793" custScaleY="863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250EF2-334D-40A4-993B-C666453D41ED}" type="pres">
      <dgm:prSet presAssocID="{494CD0E7-7545-4809-9A35-676CFBA8177B}" presName="bullet3b" presStyleLbl="node1" presStyleIdx="1" presStyleCnt="3"/>
      <dgm:spPr/>
    </dgm:pt>
    <dgm:pt modelId="{FE56F8A3-38F7-4555-A696-1C3EB3CD59E8}" type="pres">
      <dgm:prSet presAssocID="{494CD0E7-7545-4809-9A35-676CFBA8177B}" presName="textBox3b" presStyleLbl="revTx" presStyleIdx="1" presStyleCnt="3" custScaleX="216050" custScaleY="55543" custLinFactNeighborX="62429" custLinFactNeighborY="-141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955568-BFDF-4495-A971-762FACEA45A8}" type="pres">
      <dgm:prSet presAssocID="{1268F394-7063-4E7D-BF14-93E6539A19B4}" presName="bullet3c" presStyleLbl="node1" presStyleIdx="2" presStyleCnt="3"/>
      <dgm:spPr/>
    </dgm:pt>
    <dgm:pt modelId="{D1390CF3-0665-42C1-BEC8-16C7E16FA88A}" type="pres">
      <dgm:prSet presAssocID="{1268F394-7063-4E7D-BF14-93E6539A19B4}" presName="textBox3c" presStyleLbl="revTx" presStyleIdx="2" presStyleCnt="3" custScaleX="247729" custScaleY="25031" custLinFactNeighborX="2223" custLinFactNeighborY="-647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4540D1-BCC3-4462-B9E4-A0EC7F06FA8C}" type="presOf" srcId="{1268F394-7063-4E7D-BF14-93E6539A19B4}" destId="{D1390CF3-0665-42C1-BEC8-16C7E16FA88A}" srcOrd="0" destOrd="0" presId="urn:microsoft.com/office/officeart/2005/8/layout/arrow2"/>
    <dgm:cxn modelId="{357A2901-7F93-4FFB-BD0B-8E69AD75F429}" srcId="{160D3C6C-7A4E-49DC-BBB2-F776A2C7D56D}" destId="{494CD0E7-7545-4809-9A35-676CFBA8177B}" srcOrd="1" destOrd="0" parTransId="{5073A2BA-AA0D-470E-B1EB-3E65BEDEBD10}" sibTransId="{07C1CC78-F2D7-422D-B11A-D7892FDB8303}"/>
    <dgm:cxn modelId="{22DEE374-FCF8-49BB-ABA0-65F76029441F}" srcId="{160D3C6C-7A4E-49DC-BBB2-F776A2C7D56D}" destId="{1268F394-7063-4E7D-BF14-93E6539A19B4}" srcOrd="2" destOrd="0" parTransId="{36D0D564-C5E7-41C7-9E3A-9DCEC427D498}" sibTransId="{17D4FB50-50A2-4158-9563-806FE32597FA}"/>
    <dgm:cxn modelId="{77FA4B05-F645-4460-A66A-24571A8F7985}" type="presOf" srcId="{9757FC74-8EA6-4517-B219-D8A08F89679D}" destId="{1063B7FE-A7C7-4147-91B4-717679A13967}" srcOrd="0" destOrd="0" presId="urn:microsoft.com/office/officeart/2005/8/layout/arrow2"/>
    <dgm:cxn modelId="{960C89B6-803A-48CD-99BB-7E9A65728120}" type="presOf" srcId="{494CD0E7-7545-4809-9A35-676CFBA8177B}" destId="{FE56F8A3-38F7-4555-A696-1C3EB3CD59E8}" srcOrd="0" destOrd="0" presId="urn:microsoft.com/office/officeart/2005/8/layout/arrow2"/>
    <dgm:cxn modelId="{4777868F-AB8E-4749-A43E-303C67023B9A}" type="presOf" srcId="{160D3C6C-7A4E-49DC-BBB2-F776A2C7D56D}" destId="{57A3F691-E1A5-4B99-B05A-A15F15F85986}" srcOrd="0" destOrd="0" presId="urn:microsoft.com/office/officeart/2005/8/layout/arrow2"/>
    <dgm:cxn modelId="{AA59A192-18D4-45BB-BB20-44B4354FDBE7}" srcId="{160D3C6C-7A4E-49DC-BBB2-F776A2C7D56D}" destId="{9757FC74-8EA6-4517-B219-D8A08F89679D}" srcOrd="0" destOrd="0" parTransId="{792840CC-83EF-4E94-8D00-180F00DC76D3}" sibTransId="{D0D8D458-C821-4080-9856-B70EE5D1DBAC}"/>
    <dgm:cxn modelId="{A37D5851-62ED-4BE9-BD90-63CD1C90FCFF}" type="presParOf" srcId="{57A3F691-E1A5-4B99-B05A-A15F15F85986}" destId="{F1ACF9D9-D79A-406B-AB7F-844FBD5E4F7C}" srcOrd="0" destOrd="0" presId="urn:microsoft.com/office/officeart/2005/8/layout/arrow2"/>
    <dgm:cxn modelId="{E0C61E52-CFD2-4599-A0AE-2B4ECC30F593}" type="presParOf" srcId="{57A3F691-E1A5-4B99-B05A-A15F15F85986}" destId="{374F0EE5-5740-4076-8742-67036344CE42}" srcOrd="1" destOrd="0" presId="urn:microsoft.com/office/officeart/2005/8/layout/arrow2"/>
    <dgm:cxn modelId="{CE2F3BBE-7593-4523-BC06-D4CA4C75A0B8}" type="presParOf" srcId="{374F0EE5-5740-4076-8742-67036344CE42}" destId="{0C24CE09-BAB2-4CC1-85BC-266A60A068E1}" srcOrd="0" destOrd="0" presId="urn:microsoft.com/office/officeart/2005/8/layout/arrow2"/>
    <dgm:cxn modelId="{1F88D532-66D0-434F-9D32-707EC2D30D4C}" type="presParOf" srcId="{374F0EE5-5740-4076-8742-67036344CE42}" destId="{1063B7FE-A7C7-4147-91B4-717679A13967}" srcOrd="1" destOrd="0" presId="urn:microsoft.com/office/officeart/2005/8/layout/arrow2"/>
    <dgm:cxn modelId="{ED98A12C-6045-4A9D-95D3-0303C86B9AF7}" type="presParOf" srcId="{374F0EE5-5740-4076-8742-67036344CE42}" destId="{D1250EF2-334D-40A4-993B-C666453D41ED}" srcOrd="2" destOrd="0" presId="urn:microsoft.com/office/officeart/2005/8/layout/arrow2"/>
    <dgm:cxn modelId="{66B34E64-12AE-46B9-BE4E-FBB1C7352825}" type="presParOf" srcId="{374F0EE5-5740-4076-8742-67036344CE42}" destId="{FE56F8A3-38F7-4555-A696-1C3EB3CD59E8}" srcOrd="3" destOrd="0" presId="urn:microsoft.com/office/officeart/2005/8/layout/arrow2"/>
    <dgm:cxn modelId="{135B8CED-0455-447A-912B-F2FA69E6888E}" type="presParOf" srcId="{374F0EE5-5740-4076-8742-67036344CE42}" destId="{95955568-BFDF-4495-A971-762FACEA45A8}" srcOrd="4" destOrd="0" presId="urn:microsoft.com/office/officeart/2005/8/layout/arrow2"/>
    <dgm:cxn modelId="{D5735DEE-6C7C-4AE4-AFA6-2348380AD729}" type="presParOf" srcId="{374F0EE5-5740-4076-8742-67036344CE42}" destId="{D1390CF3-0665-42C1-BEC8-16C7E16FA88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C3CDB6-9EE7-4340-B32C-1C9A4CD979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6E5A234-411E-49C6-A6B4-4309547172E0}">
      <dgm:prSet phldrT="[Texte]"/>
      <dgm:spPr/>
      <dgm:t>
        <a:bodyPr/>
        <a:lstStyle/>
        <a:p>
          <a:r>
            <a:rPr lang="fr-FR" dirty="0" smtClean="0"/>
            <a:t>Nombre des IPV : + 1 700</a:t>
          </a:r>
          <a:endParaRPr lang="fr-FR" dirty="0"/>
        </a:p>
      </dgm:t>
    </dgm:pt>
    <dgm:pt modelId="{4747876F-80C0-4A98-90ED-9A5178BB0107}" type="parTrans" cxnId="{8E9C1B06-ABB0-4947-8626-D54DA92C4D29}">
      <dgm:prSet/>
      <dgm:spPr/>
      <dgm:t>
        <a:bodyPr/>
        <a:lstStyle/>
        <a:p>
          <a:endParaRPr lang="fr-FR"/>
        </a:p>
      </dgm:t>
    </dgm:pt>
    <dgm:pt modelId="{B1BB8B09-B0F3-4AEE-9C01-AB414D917315}" type="sibTrans" cxnId="{8E9C1B06-ABB0-4947-8626-D54DA92C4D29}">
      <dgm:prSet/>
      <dgm:spPr/>
      <dgm:t>
        <a:bodyPr/>
        <a:lstStyle/>
        <a:p>
          <a:endParaRPr lang="fr-FR"/>
        </a:p>
      </dgm:t>
    </dgm:pt>
    <dgm:pt modelId="{9B5F3CF4-5D12-4D56-9C6C-BA58D195FE02}">
      <dgm:prSet phldrT="[Texte]"/>
      <dgm:spPr/>
      <dgm:t>
        <a:bodyPr/>
        <a:lstStyle/>
        <a:p>
          <a:r>
            <a:rPr lang="fr-FR" dirty="0" smtClean="0"/>
            <a:t>Puissance  des IPV :+ 4,4 </a:t>
          </a:r>
          <a:r>
            <a:rPr lang="fr-FR" dirty="0" err="1" smtClean="0"/>
            <a:t>MWc</a:t>
          </a:r>
          <a:endParaRPr lang="fr-FR" dirty="0"/>
        </a:p>
      </dgm:t>
    </dgm:pt>
    <dgm:pt modelId="{CED1A406-39F4-4054-A12F-75957E0DF79D}" type="sibTrans" cxnId="{0C4296F0-485C-48F1-BF0E-22CBA625343D}">
      <dgm:prSet/>
      <dgm:spPr/>
      <dgm:t>
        <a:bodyPr/>
        <a:lstStyle/>
        <a:p>
          <a:endParaRPr lang="fr-FR"/>
        </a:p>
      </dgm:t>
    </dgm:pt>
    <dgm:pt modelId="{135DDAC2-A984-4788-A66E-9C98A6C9700E}" type="parTrans" cxnId="{0C4296F0-485C-48F1-BF0E-22CBA625343D}">
      <dgm:prSet/>
      <dgm:spPr/>
      <dgm:t>
        <a:bodyPr/>
        <a:lstStyle/>
        <a:p>
          <a:endParaRPr lang="fr-FR"/>
        </a:p>
      </dgm:t>
    </dgm:pt>
    <dgm:pt modelId="{963C0F74-349E-49F7-83B0-BCBC26527563}" type="pres">
      <dgm:prSet presAssocID="{15C3CDB6-9EE7-4340-B32C-1C9A4CD979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7E4295-5570-4A0E-A3E5-A67FECA2352F}" type="pres">
      <dgm:prSet presAssocID="{16E5A234-411E-49C6-A6B4-4309547172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F6A85-39D1-4129-99A9-FC9C19222B9F}" type="pres">
      <dgm:prSet presAssocID="{B1BB8B09-B0F3-4AEE-9C01-AB414D917315}" presName="spacer" presStyleCnt="0"/>
      <dgm:spPr/>
    </dgm:pt>
    <dgm:pt modelId="{39527EF4-07D1-4389-A32B-16D6C2FDFD7F}" type="pres">
      <dgm:prSet presAssocID="{9B5F3CF4-5D12-4D56-9C6C-BA58D195FE02}" presName="parentText" presStyleLbl="node1" presStyleIdx="1" presStyleCnt="2" custLinFactY="2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69F2F11-E44A-4D60-864C-F53B808F34AE}" type="presOf" srcId="{15C3CDB6-9EE7-4340-B32C-1C9A4CD979A2}" destId="{963C0F74-349E-49F7-83B0-BCBC26527563}" srcOrd="0" destOrd="0" presId="urn:microsoft.com/office/officeart/2005/8/layout/vList2"/>
    <dgm:cxn modelId="{26A63FAE-AFB7-424E-9E38-AA0A98B465CB}" type="presOf" srcId="{9B5F3CF4-5D12-4D56-9C6C-BA58D195FE02}" destId="{39527EF4-07D1-4389-A32B-16D6C2FDFD7F}" srcOrd="0" destOrd="0" presId="urn:microsoft.com/office/officeart/2005/8/layout/vList2"/>
    <dgm:cxn modelId="{8E9C1B06-ABB0-4947-8626-D54DA92C4D29}" srcId="{15C3CDB6-9EE7-4340-B32C-1C9A4CD979A2}" destId="{16E5A234-411E-49C6-A6B4-4309547172E0}" srcOrd="0" destOrd="0" parTransId="{4747876F-80C0-4A98-90ED-9A5178BB0107}" sibTransId="{B1BB8B09-B0F3-4AEE-9C01-AB414D917315}"/>
    <dgm:cxn modelId="{338254D0-4884-4528-838A-B1459F9F4A2A}" type="presOf" srcId="{16E5A234-411E-49C6-A6B4-4309547172E0}" destId="{7A7E4295-5570-4A0E-A3E5-A67FECA2352F}" srcOrd="0" destOrd="0" presId="urn:microsoft.com/office/officeart/2005/8/layout/vList2"/>
    <dgm:cxn modelId="{0C4296F0-485C-48F1-BF0E-22CBA625343D}" srcId="{15C3CDB6-9EE7-4340-B32C-1C9A4CD979A2}" destId="{9B5F3CF4-5D12-4D56-9C6C-BA58D195FE02}" srcOrd="1" destOrd="0" parTransId="{135DDAC2-A984-4788-A66E-9C98A6C9700E}" sibTransId="{CED1A406-39F4-4054-A12F-75957E0DF79D}"/>
    <dgm:cxn modelId="{AA0302F4-6C51-4F8C-A64E-2478CCF0EC46}" type="presParOf" srcId="{963C0F74-349E-49F7-83B0-BCBC26527563}" destId="{7A7E4295-5570-4A0E-A3E5-A67FECA2352F}" srcOrd="0" destOrd="0" presId="urn:microsoft.com/office/officeart/2005/8/layout/vList2"/>
    <dgm:cxn modelId="{FF531988-4F2C-4C79-A18B-084D7D88D502}" type="presParOf" srcId="{963C0F74-349E-49F7-83B0-BCBC26527563}" destId="{385F6A85-39D1-4129-99A9-FC9C19222B9F}" srcOrd="1" destOrd="0" presId="urn:microsoft.com/office/officeart/2005/8/layout/vList2"/>
    <dgm:cxn modelId="{D2988B36-4F2A-4600-A131-BA7F9423632B}" type="presParOf" srcId="{963C0F74-349E-49F7-83B0-BCBC26527563}" destId="{39527EF4-07D1-4389-A32B-16D6C2FDFD7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0D3C6C-7A4E-49DC-BBB2-F776A2C7D56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757FC74-8EA6-4517-B219-D8A08F89679D}">
      <dgm:prSet phldrT="[Texte]" custT="1"/>
      <dgm:spPr/>
      <dgm:t>
        <a:bodyPr/>
        <a:lstStyle/>
        <a:p>
          <a:pPr algn="ctr"/>
          <a:r>
            <a:rPr lang="fr-FR" sz="1200" b="1" dirty="0" err="1" smtClean="0">
              <a:solidFill>
                <a:srgbClr val="FF0000"/>
              </a:solidFill>
            </a:rPr>
            <a:t>P_min</a:t>
          </a:r>
          <a:r>
            <a:rPr lang="fr-FR" sz="1200" b="1" dirty="0" smtClean="0">
              <a:solidFill>
                <a:srgbClr val="FF0000"/>
              </a:solidFill>
            </a:rPr>
            <a:t>: 1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 smtClean="0">
            <a:solidFill>
              <a:srgbClr val="FF0000"/>
            </a:solidFill>
          </a:endParaRPr>
        </a:p>
      </dgm:t>
    </dgm:pt>
    <dgm:pt modelId="{792840CC-83EF-4E94-8D00-180F00DC76D3}" type="parTrans" cxnId="{AA59A192-18D4-45BB-BB20-44B4354FDBE7}">
      <dgm:prSet/>
      <dgm:spPr/>
      <dgm:t>
        <a:bodyPr/>
        <a:lstStyle/>
        <a:p>
          <a:endParaRPr lang="fr-FR"/>
        </a:p>
      </dgm:t>
    </dgm:pt>
    <dgm:pt modelId="{D0D8D458-C821-4080-9856-B70EE5D1DBAC}" type="sibTrans" cxnId="{AA59A192-18D4-45BB-BB20-44B4354FDBE7}">
      <dgm:prSet/>
      <dgm:spPr/>
      <dgm:t>
        <a:bodyPr/>
        <a:lstStyle/>
        <a:p>
          <a:endParaRPr lang="fr-FR"/>
        </a:p>
      </dgm:t>
    </dgm:pt>
    <dgm:pt modelId="{494CD0E7-7545-4809-9A35-676CFBA8177B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P_moy</a:t>
          </a:r>
          <a:r>
            <a:rPr lang="fr-FR" sz="1200" b="1" dirty="0" smtClean="0">
              <a:solidFill>
                <a:srgbClr val="FF0000"/>
              </a:solidFill>
            </a:rPr>
            <a:t>: 2,6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5073A2BA-AA0D-470E-B1EB-3E65BEDEBD10}" type="parTrans" cxnId="{357A2901-7F93-4FFB-BD0B-8E69AD75F429}">
      <dgm:prSet/>
      <dgm:spPr/>
      <dgm:t>
        <a:bodyPr/>
        <a:lstStyle/>
        <a:p>
          <a:endParaRPr lang="fr-FR"/>
        </a:p>
      </dgm:t>
    </dgm:pt>
    <dgm:pt modelId="{07C1CC78-F2D7-422D-B11A-D7892FDB8303}" type="sibTrans" cxnId="{357A2901-7F93-4FFB-BD0B-8E69AD75F429}">
      <dgm:prSet/>
      <dgm:spPr/>
      <dgm:t>
        <a:bodyPr/>
        <a:lstStyle/>
        <a:p>
          <a:endParaRPr lang="fr-FR"/>
        </a:p>
      </dgm:t>
    </dgm:pt>
    <dgm:pt modelId="{1268F394-7063-4E7D-BF14-93E6539A19B4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P_max</a:t>
          </a:r>
          <a:r>
            <a:rPr lang="fr-FR" sz="1200" b="1" dirty="0" smtClean="0">
              <a:solidFill>
                <a:srgbClr val="FF0000"/>
              </a:solidFill>
            </a:rPr>
            <a:t>: 37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36D0D564-C5E7-41C7-9E3A-9DCEC427D498}" type="parTrans" cxnId="{22DEE374-FCF8-49BB-ABA0-65F76029441F}">
      <dgm:prSet/>
      <dgm:spPr/>
      <dgm:t>
        <a:bodyPr/>
        <a:lstStyle/>
        <a:p>
          <a:endParaRPr lang="fr-FR"/>
        </a:p>
      </dgm:t>
    </dgm:pt>
    <dgm:pt modelId="{17D4FB50-50A2-4158-9563-806FE32597FA}" type="sibTrans" cxnId="{22DEE374-FCF8-49BB-ABA0-65F76029441F}">
      <dgm:prSet/>
      <dgm:spPr/>
      <dgm:t>
        <a:bodyPr/>
        <a:lstStyle/>
        <a:p>
          <a:endParaRPr lang="fr-FR"/>
        </a:p>
      </dgm:t>
    </dgm:pt>
    <dgm:pt modelId="{57A3F691-E1A5-4B99-B05A-A15F15F85986}" type="pres">
      <dgm:prSet presAssocID="{160D3C6C-7A4E-49DC-BBB2-F776A2C7D56D}" presName="arrowDiagram" presStyleCnt="0">
        <dgm:presLayoutVars>
          <dgm:chMax val="5"/>
          <dgm:dir/>
          <dgm:resizeHandles val="exact"/>
        </dgm:presLayoutVars>
      </dgm:prSet>
      <dgm:spPr/>
    </dgm:pt>
    <dgm:pt modelId="{F1ACF9D9-D79A-406B-AB7F-844FBD5E4F7C}" type="pres">
      <dgm:prSet presAssocID="{160D3C6C-7A4E-49DC-BBB2-F776A2C7D56D}" presName="arrow" presStyleLbl="bgShp" presStyleIdx="0" presStyleCnt="1" custLinFactNeighborX="-5020" custLinFactNeighborY="-3846"/>
      <dgm:spPr/>
    </dgm:pt>
    <dgm:pt modelId="{374F0EE5-5740-4076-8742-67036344CE42}" type="pres">
      <dgm:prSet presAssocID="{160D3C6C-7A4E-49DC-BBB2-F776A2C7D56D}" presName="arrowDiagram3" presStyleCnt="0"/>
      <dgm:spPr/>
    </dgm:pt>
    <dgm:pt modelId="{0C24CE09-BAB2-4CC1-85BC-266A60A068E1}" type="pres">
      <dgm:prSet presAssocID="{9757FC74-8EA6-4517-B219-D8A08F89679D}" presName="bullet3a" presStyleLbl="node1" presStyleIdx="0" presStyleCnt="3"/>
      <dgm:spPr/>
    </dgm:pt>
    <dgm:pt modelId="{1063B7FE-A7C7-4147-91B4-717679A13967}" type="pres">
      <dgm:prSet presAssocID="{9757FC74-8EA6-4517-B219-D8A08F89679D}" presName="textBox3a" presStyleLbl="revTx" presStyleIdx="0" presStyleCnt="3" custScaleX="173793" custScaleY="863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250EF2-334D-40A4-993B-C666453D41ED}" type="pres">
      <dgm:prSet presAssocID="{494CD0E7-7545-4809-9A35-676CFBA8177B}" presName="bullet3b" presStyleLbl="node1" presStyleIdx="1" presStyleCnt="3" custLinFactX="-123194" custLinFactY="82852" custLinFactNeighborX="-200000" custLinFactNeighborY="100000"/>
      <dgm:spPr/>
    </dgm:pt>
    <dgm:pt modelId="{FE56F8A3-38F7-4555-A696-1C3EB3CD59E8}" type="pres">
      <dgm:prSet presAssocID="{494CD0E7-7545-4809-9A35-676CFBA8177B}" presName="textBox3b" presStyleLbl="revTx" presStyleIdx="1" presStyleCnt="3" custScaleX="216050" custScaleY="55543" custLinFactNeighborX="4973" custLinFactNeighborY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955568-BFDF-4495-A971-762FACEA45A8}" type="pres">
      <dgm:prSet presAssocID="{1268F394-7063-4E7D-BF14-93E6539A19B4}" presName="bullet3c" presStyleLbl="node1" presStyleIdx="2" presStyleCnt="3" custScaleX="159221" custScaleY="153108"/>
      <dgm:spPr/>
    </dgm:pt>
    <dgm:pt modelId="{D1390CF3-0665-42C1-BEC8-16C7E16FA88A}" type="pres">
      <dgm:prSet presAssocID="{1268F394-7063-4E7D-BF14-93E6539A19B4}" presName="textBox3c" presStyleLbl="revTx" presStyleIdx="2" presStyleCnt="3" custScaleX="247729" custScaleY="25031" custLinFactNeighborX="2223" custLinFactNeighborY="-647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8C1C342-A04D-4C89-90EB-99B2DEE65BE1}" type="presOf" srcId="{494CD0E7-7545-4809-9A35-676CFBA8177B}" destId="{FE56F8A3-38F7-4555-A696-1C3EB3CD59E8}" srcOrd="0" destOrd="0" presId="urn:microsoft.com/office/officeart/2005/8/layout/arrow2"/>
    <dgm:cxn modelId="{357A2901-7F93-4FFB-BD0B-8E69AD75F429}" srcId="{160D3C6C-7A4E-49DC-BBB2-F776A2C7D56D}" destId="{494CD0E7-7545-4809-9A35-676CFBA8177B}" srcOrd="1" destOrd="0" parTransId="{5073A2BA-AA0D-470E-B1EB-3E65BEDEBD10}" sibTransId="{07C1CC78-F2D7-422D-B11A-D7892FDB8303}"/>
    <dgm:cxn modelId="{32E3F755-DE5A-4975-A024-270A4C5211A7}" type="presOf" srcId="{1268F394-7063-4E7D-BF14-93E6539A19B4}" destId="{D1390CF3-0665-42C1-BEC8-16C7E16FA88A}" srcOrd="0" destOrd="0" presId="urn:microsoft.com/office/officeart/2005/8/layout/arrow2"/>
    <dgm:cxn modelId="{22DEE374-FCF8-49BB-ABA0-65F76029441F}" srcId="{160D3C6C-7A4E-49DC-BBB2-F776A2C7D56D}" destId="{1268F394-7063-4E7D-BF14-93E6539A19B4}" srcOrd="2" destOrd="0" parTransId="{36D0D564-C5E7-41C7-9E3A-9DCEC427D498}" sibTransId="{17D4FB50-50A2-4158-9563-806FE32597FA}"/>
    <dgm:cxn modelId="{AA59A192-18D4-45BB-BB20-44B4354FDBE7}" srcId="{160D3C6C-7A4E-49DC-BBB2-F776A2C7D56D}" destId="{9757FC74-8EA6-4517-B219-D8A08F89679D}" srcOrd="0" destOrd="0" parTransId="{792840CC-83EF-4E94-8D00-180F00DC76D3}" sibTransId="{D0D8D458-C821-4080-9856-B70EE5D1DBAC}"/>
    <dgm:cxn modelId="{24AC77C9-19E9-4B99-AFEF-92BC7B9984D9}" type="presOf" srcId="{9757FC74-8EA6-4517-B219-D8A08F89679D}" destId="{1063B7FE-A7C7-4147-91B4-717679A13967}" srcOrd="0" destOrd="0" presId="urn:microsoft.com/office/officeart/2005/8/layout/arrow2"/>
    <dgm:cxn modelId="{CBA22FD2-4580-4247-BAF7-70292E9C0CE2}" type="presOf" srcId="{160D3C6C-7A4E-49DC-BBB2-F776A2C7D56D}" destId="{57A3F691-E1A5-4B99-B05A-A15F15F85986}" srcOrd="0" destOrd="0" presId="urn:microsoft.com/office/officeart/2005/8/layout/arrow2"/>
    <dgm:cxn modelId="{8F005D70-323B-4EB3-BEA7-9DD8FE15C572}" type="presParOf" srcId="{57A3F691-E1A5-4B99-B05A-A15F15F85986}" destId="{F1ACF9D9-D79A-406B-AB7F-844FBD5E4F7C}" srcOrd="0" destOrd="0" presId="urn:microsoft.com/office/officeart/2005/8/layout/arrow2"/>
    <dgm:cxn modelId="{B2893482-8714-4C9D-8EA8-5E8EC41EB90A}" type="presParOf" srcId="{57A3F691-E1A5-4B99-B05A-A15F15F85986}" destId="{374F0EE5-5740-4076-8742-67036344CE42}" srcOrd="1" destOrd="0" presId="urn:microsoft.com/office/officeart/2005/8/layout/arrow2"/>
    <dgm:cxn modelId="{8B492653-E613-4372-8D29-540AF7BE475D}" type="presParOf" srcId="{374F0EE5-5740-4076-8742-67036344CE42}" destId="{0C24CE09-BAB2-4CC1-85BC-266A60A068E1}" srcOrd="0" destOrd="0" presId="urn:microsoft.com/office/officeart/2005/8/layout/arrow2"/>
    <dgm:cxn modelId="{27A45393-713B-405A-8BEB-0184457B25E4}" type="presParOf" srcId="{374F0EE5-5740-4076-8742-67036344CE42}" destId="{1063B7FE-A7C7-4147-91B4-717679A13967}" srcOrd="1" destOrd="0" presId="urn:microsoft.com/office/officeart/2005/8/layout/arrow2"/>
    <dgm:cxn modelId="{2A1960F6-7CCF-4302-BF93-B7EEFC921252}" type="presParOf" srcId="{374F0EE5-5740-4076-8742-67036344CE42}" destId="{D1250EF2-334D-40A4-993B-C666453D41ED}" srcOrd="2" destOrd="0" presId="urn:microsoft.com/office/officeart/2005/8/layout/arrow2"/>
    <dgm:cxn modelId="{E5B058C9-E2B7-4E48-9341-6C59F0AB3520}" type="presParOf" srcId="{374F0EE5-5740-4076-8742-67036344CE42}" destId="{FE56F8A3-38F7-4555-A696-1C3EB3CD59E8}" srcOrd="3" destOrd="0" presId="urn:microsoft.com/office/officeart/2005/8/layout/arrow2"/>
    <dgm:cxn modelId="{E74CBA39-9D76-4520-956A-6A90E4673028}" type="presParOf" srcId="{374F0EE5-5740-4076-8742-67036344CE42}" destId="{95955568-BFDF-4495-A971-762FACEA45A8}" srcOrd="4" destOrd="0" presId="urn:microsoft.com/office/officeart/2005/8/layout/arrow2"/>
    <dgm:cxn modelId="{B0CCB7A0-9A66-4CEC-87B4-15A9CA3F9125}" type="presParOf" srcId="{374F0EE5-5740-4076-8742-67036344CE42}" destId="{D1390CF3-0665-42C1-BEC8-16C7E16FA88A}" srcOrd="5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C3CDB6-9EE7-4340-B32C-1C9A4CD979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6E5A234-411E-49C6-A6B4-4309547172E0}">
      <dgm:prSet phldrT="[Texte]"/>
      <dgm:spPr/>
      <dgm:t>
        <a:bodyPr/>
        <a:lstStyle/>
        <a:p>
          <a:r>
            <a:rPr lang="fr-FR" dirty="0" smtClean="0"/>
            <a:t>Nombre des IPV : + 1 500</a:t>
          </a:r>
          <a:endParaRPr lang="fr-FR" dirty="0"/>
        </a:p>
      </dgm:t>
    </dgm:pt>
    <dgm:pt modelId="{4747876F-80C0-4A98-90ED-9A5178BB0107}" type="parTrans" cxnId="{8E9C1B06-ABB0-4947-8626-D54DA92C4D29}">
      <dgm:prSet/>
      <dgm:spPr/>
      <dgm:t>
        <a:bodyPr/>
        <a:lstStyle/>
        <a:p>
          <a:endParaRPr lang="fr-FR"/>
        </a:p>
      </dgm:t>
    </dgm:pt>
    <dgm:pt modelId="{B1BB8B09-B0F3-4AEE-9C01-AB414D917315}" type="sibTrans" cxnId="{8E9C1B06-ABB0-4947-8626-D54DA92C4D29}">
      <dgm:prSet/>
      <dgm:spPr/>
      <dgm:t>
        <a:bodyPr/>
        <a:lstStyle/>
        <a:p>
          <a:endParaRPr lang="fr-FR"/>
        </a:p>
      </dgm:t>
    </dgm:pt>
    <dgm:pt modelId="{9B5F3CF4-5D12-4D56-9C6C-BA58D195FE02}">
      <dgm:prSet phldrT="[Texte]"/>
      <dgm:spPr/>
      <dgm:t>
        <a:bodyPr/>
        <a:lstStyle/>
        <a:p>
          <a:r>
            <a:rPr lang="fr-FR" dirty="0" smtClean="0"/>
            <a:t>Puissance des IPV : + 3,7 </a:t>
          </a:r>
          <a:r>
            <a:rPr lang="fr-FR" dirty="0" err="1" smtClean="0"/>
            <a:t>MWc</a:t>
          </a:r>
          <a:endParaRPr lang="fr-FR" dirty="0"/>
        </a:p>
      </dgm:t>
    </dgm:pt>
    <dgm:pt modelId="{CED1A406-39F4-4054-A12F-75957E0DF79D}" type="sibTrans" cxnId="{0C4296F0-485C-48F1-BF0E-22CBA625343D}">
      <dgm:prSet/>
      <dgm:spPr/>
      <dgm:t>
        <a:bodyPr/>
        <a:lstStyle/>
        <a:p>
          <a:endParaRPr lang="fr-FR"/>
        </a:p>
      </dgm:t>
    </dgm:pt>
    <dgm:pt modelId="{135DDAC2-A984-4788-A66E-9C98A6C9700E}" type="parTrans" cxnId="{0C4296F0-485C-48F1-BF0E-22CBA625343D}">
      <dgm:prSet/>
      <dgm:spPr/>
      <dgm:t>
        <a:bodyPr/>
        <a:lstStyle/>
        <a:p>
          <a:endParaRPr lang="fr-FR"/>
        </a:p>
      </dgm:t>
    </dgm:pt>
    <dgm:pt modelId="{963C0F74-349E-49F7-83B0-BCBC26527563}" type="pres">
      <dgm:prSet presAssocID="{15C3CDB6-9EE7-4340-B32C-1C9A4CD979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7E4295-5570-4A0E-A3E5-A67FECA2352F}" type="pres">
      <dgm:prSet presAssocID="{16E5A234-411E-49C6-A6B4-4309547172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F6A85-39D1-4129-99A9-FC9C19222B9F}" type="pres">
      <dgm:prSet presAssocID="{B1BB8B09-B0F3-4AEE-9C01-AB414D917315}" presName="spacer" presStyleCnt="0"/>
      <dgm:spPr/>
    </dgm:pt>
    <dgm:pt modelId="{39527EF4-07D1-4389-A32B-16D6C2FDFD7F}" type="pres">
      <dgm:prSet presAssocID="{9B5F3CF4-5D12-4D56-9C6C-BA58D195FE02}" presName="parentText" presStyleLbl="node1" presStyleIdx="1" presStyleCnt="2" custLinFactY="2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9CDE4EF-06E4-4897-8305-BC89AA34C6E2}" type="presOf" srcId="{15C3CDB6-9EE7-4340-B32C-1C9A4CD979A2}" destId="{963C0F74-349E-49F7-83B0-BCBC26527563}" srcOrd="0" destOrd="0" presId="urn:microsoft.com/office/officeart/2005/8/layout/vList2"/>
    <dgm:cxn modelId="{8E9C1B06-ABB0-4947-8626-D54DA92C4D29}" srcId="{15C3CDB6-9EE7-4340-B32C-1C9A4CD979A2}" destId="{16E5A234-411E-49C6-A6B4-4309547172E0}" srcOrd="0" destOrd="0" parTransId="{4747876F-80C0-4A98-90ED-9A5178BB0107}" sibTransId="{B1BB8B09-B0F3-4AEE-9C01-AB414D917315}"/>
    <dgm:cxn modelId="{0C4296F0-485C-48F1-BF0E-22CBA625343D}" srcId="{15C3CDB6-9EE7-4340-B32C-1C9A4CD979A2}" destId="{9B5F3CF4-5D12-4D56-9C6C-BA58D195FE02}" srcOrd="1" destOrd="0" parTransId="{135DDAC2-A984-4788-A66E-9C98A6C9700E}" sibTransId="{CED1A406-39F4-4054-A12F-75957E0DF79D}"/>
    <dgm:cxn modelId="{0506201C-6419-4748-8246-F5ABA928892B}" type="presOf" srcId="{9B5F3CF4-5D12-4D56-9C6C-BA58D195FE02}" destId="{39527EF4-07D1-4389-A32B-16D6C2FDFD7F}" srcOrd="0" destOrd="0" presId="urn:microsoft.com/office/officeart/2005/8/layout/vList2"/>
    <dgm:cxn modelId="{D56EC358-C133-4CFD-BD23-96E7ACF20608}" type="presOf" srcId="{16E5A234-411E-49C6-A6B4-4309547172E0}" destId="{7A7E4295-5570-4A0E-A3E5-A67FECA2352F}" srcOrd="0" destOrd="0" presId="urn:microsoft.com/office/officeart/2005/8/layout/vList2"/>
    <dgm:cxn modelId="{72D1A942-ACB4-44FA-BD45-8E065022ACDC}" type="presParOf" srcId="{963C0F74-349E-49F7-83B0-BCBC26527563}" destId="{7A7E4295-5570-4A0E-A3E5-A67FECA2352F}" srcOrd="0" destOrd="0" presId="urn:microsoft.com/office/officeart/2005/8/layout/vList2"/>
    <dgm:cxn modelId="{E8F647F0-1EFE-4BBC-B088-54CD8FACC2A4}" type="presParOf" srcId="{963C0F74-349E-49F7-83B0-BCBC26527563}" destId="{385F6A85-39D1-4129-99A9-FC9C19222B9F}" srcOrd="1" destOrd="0" presId="urn:microsoft.com/office/officeart/2005/8/layout/vList2"/>
    <dgm:cxn modelId="{5E7DF7F0-28A1-4621-820F-4A4F2A9E9C0E}" type="presParOf" srcId="{963C0F74-349E-49F7-83B0-BCBC26527563}" destId="{39527EF4-07D1-4389-A32B-16D6C2FDFD7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0D3C6C-7A4E-49DC-BBB2-F776A2C7D56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757FC74-8EA6-4517-B219-D8A08F89679D}">
      <dgm:prSet phldrT="[Texte]" custT="1"/>
      <dgm:spPr/>
      <dgm:t>
        <a:bodyPr/>
        <a:lstStyle/>
        <a:p>
          <a:pPr algn="ctr"/>
          <a:r>
            <a:rPr lang="fr-FR" sz="1200" b="1" dirty="0" err="1" smtClean="0">
              <a:solidFill>
                <a:srgbClr val="FF0000"/>
              </a:solidFill>
            </a:rPr>
            <a:t>P_min</a:t>
          </a:r>
          <a:r>
            <a:rPr lang="fr-FR" sz="1200" b="1" dirty="0" smtClean="0">
              <a:solidFill>
                <a:srgbClr val="FF0000"/>
              </a:solidFill>
            </a:rPr>
            <a:t>: 1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 smtClean="0">
            <a:solidFill>
              <a:srgbClr val="FF0000"/>
            </a:solidFill>
          </a:endParaRPr>
        </a:p>
      </dgm:t>
    </dgm:pt>
    <dgm:pt modelId="{792840CC-83EF-4E94-8D00-180F00DC76D3}" type="parTrans" cxnId="{AA59A192-18D4-45BB-BB20-44B4354FDBE7}">
      <dgm:prSet/>
      <dgm:spPr/>
      <dgm:t>
        <a:bodyPr/>
        <a:lstStyle/>
        <a:p>
          <a:endParaRPr lang="fr-FR"/>
        </a:p>
      </dgm:t>
    </dgm:pt>
    <dgm:pt modelId="{D0D8D458-C821-4080-9856-B70EE5D1DBAC}" type="sibTrans" cxnId="{AA59A192-18D4-45BB-BB20-44B4354FDBE7}">
      <dgm:prSet/>
      <dgm:spPr/>
      <dgm:t>
        <a:bodyPr/>
        <a:lstStyle/>
        <a:p>
          <a:endParaRPr lang="fr-FR"/>
        </a:p>
      </dgm:t>
    </dgm:pt>
    <dgm:pt modelId="{494CD0E7-7545-4809-9A35-676CFBA8177B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P_moy</a:t>
          </a:r>
          <a:r>
            <a:rPr lang="fr-FR" sz="1200" b="1" dirty="0" smtClean="0">
              <a:solidFill>
                <a:srgbClr val="FF0000"/>
              </a:solidFill>
            </a:rPr>
            <a:t>: 2,5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5073A2BA-AA0D-470E-B1EB-3E65BEDEBD10}" type="parTrans" cxnId="{357A2901-7F93-4FFB-BD0B-8E69AD75F429}">
      <dgm:prSet/>
      <dgm:spPr/>
      <dgm:t>
        <a:bodyPr/>
        <a:lstStyle/>
        <a:p>
          <a:endParaRPr lang="fr-FR"/>
        </a:p>
      </dgm:t>
    </dgm:pt>
    <dgm:pt modelId="{07C1CC78-F2D7-422D-B11A-D7892FDB8303}" type="sibTrans" cxnId="{357A2901-7F93-4FFB-BD0B-8E69AD75F429}">
      <dgm:prSet/>
      <dgm:spPr/>
      <dgm:t>
        <a:bodyPr/>
        <a:lstStyle/>
        <a:p>
          <a:endParaRPr lang="fr-FR"/>
        </a:p>
      </dgm:t>
    </dgm:pt>
    <dgm:pt modelId="{1268F394-7063-4E7D-BF14-93E6539A19B4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P_max</a:t>
          </a:r>
          <a:r>
            <a:rPr lang="fr-FR" sz="1200" b="1" dirty="0" smtClean="0">
              <a:solidFill>
                <a:srgbClr val="FF0000"/>
              </a:solidFill>
            </a:rPr>
            <a:t>: 23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36D0D564-C5E7-41C7-9E3A-9DCEC427D498}" type="parTrans" cxnId="{22DEE374-FCF8-49BB-ABA0-65F76029441F}">
      <dgm:prSet/>
      <dgm:spPr/>
      <dgm:t>
        <a:bodyPr/>
        <a:lstStyle/>
        <a:p>
          <a:endParaRPr lang="fr-FR"/>
        </a:p>
      </dgm:t>
    </dgm:pt>
    <dgm:pt modelId="{17D4FB50-50A2-4158-9563-806FE32597FA}" type="sibTrans" cxnId="{22DEE374-FCF8-49BB-ABA0-65F76029441F}">
      <dgm:prSet/>
      <dgm:spPr/>
      <dgm:t>
        <a:bodyPr/>
        <a:lstStyle/>
        <a:p>
          <a:endParaRPr lang="fr-FR"/>
        </a:p>
      </dgm:t>
    </dgm:pt>
    <dgm:pt modelId="{57A3F691-E1A5-4B99-B05A-A15F15F85986}" type="pres">
      <dgm:prSet presAssocID="{160D3C6C-7A4E-49DC-BBB2-F776A2C7D56D}" presName="arrowDiagram" presStyleCnt="0">
        <dgm:presLayoutVars>
          <dgm:chMax val="5"/>
          <dgm:dir/>
          <dgm:resizeHandles val="exact"/>
        </dgm:presLayoutVars>
      </dgm:prSet>
      <dgm:spPr/>
    </dgm:pt>
    <dgm:pt modelId="{F1ACF9D9-D79A-406B-AB7F-844FBD5E4F7C}" type="pres">
      <dgm:prSet presAssocID="{160D3C6C-7A4E-49DC-BBB2-F776A2C7D56D}" presName="arrow" presStyleLbl="bgShp" presStyleIdx="0" presStyleCnt="1" custLinFactNeighborX="-5020" custLinFactNeighborY="-3846"/>
      <dgm:spPr/>
    </dgm:pt>
    <dgm:pt modelId="{374F0EE5-5740-4076-8742-67036344CE42}" type="pres">
      <dgm:prSet presAssocID="{160D3C6C-7A4E-49DC-BBB2-F776A2C7D56D}" presName="arrowDiagram3" presStyleCnt="0"/>
      <dgm:spPr/>
    </dgm:pt>
    <dgm:pt modelId="{0C24CE09-BAB2-4CC1-85BC-266A60A068E1}" type="pres">
      <dgm:prSet presAssocID="{9757FC74-8EA6-4517-B219-D8A08F89679D}" presName="bullet3a" presStyleLbl="node1" presStyleIdx="0" presStyleCnt="3"/>
      <dgm:spPr/>
    </dgm:pt>
    <dgm:pt modelId="{1063B7FE-A7C7-4147-91B4-717679A13967}" type="pres">
      <dgm:prSet presAssocID="{9757FC74-8EA6-4517-B219-D8A08F89679D}" presName="textBox3a" presStyleLbl="revTx" presStyleIdx="0" presStyleCnt="3" custScaleX="173793" custScaleY="863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250EF2-334D-40A4-993B-C666453D41ED}" type="pres">
      <dgm:prSet presAssocID="{494CD0E7-7545-4809-9A35-676CFBA8177B}" presName="bullet3b" presStyleLbl="node1" presStyleIdx="1" presStyleCnt="3" custLinFactX="-100000" custLinFactY="8511" custLinFactNeighborX="-120902" custLinFactNeighborY="100000"/>
      <dgm:spPr/>
    </dgm:pt>
    <dgm:pt modelId="{FE56F8A3-38F7-4555-A696-1C3EB3CD59E8}" type="pres">
      <dgm:prSet presAssocID="{494CD0E7-7545-4809-9A35-676CFBA8177B}" presName="textBox3b" presStyleLbl="revTx" presStyleIdx="1" presStyleCnt="3" custScaleX="216050" custScaleY="55543" custLinFactNeighborX="62429" custLinFactNeighborY="-141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955568-BFDF-4495-A971-762FACEA45A8}" type="pres">
      <dgm:prSet presAssocID="{1268F394-7063-4E7D-BF14-93E6539A19B4}" presName="bullet3c" presStyleLbl="node1" presStyleIdx="2" presStyleCnt="3"/>
      <dgm:spPr/>
    </dgm:pt>
    <dgm:pt modelId="{D1390CF3-0665-42C1-BEC8-16C7E16FA88A}" type="pres">
      <dgm:prSet presAssocID="{1268F394-7063-4E7D-BF14-93E6539A19B4}" presName="textBox3c" presStyleLbl="revTx" presStyleIdx="2" presStyleCnt="3" custScaleX="247729" custScaleY="25031" custLinFactNeighborX="2223" custLinFactNeighborY="-647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57A2901-7F93-4FFB-BD0B-8E69AD75F429}" srcId="{160D3C6C-7A4E-49DC-BBB2-F776A2C7D56D}" destId="{494CD0E7-7545-4809-9A35-676CFBA8177B}" srcOrd="1" destOrd="0" parTransId="{5073A2BA-AA0D-470E-B1EB-3E65BEDEBD10}" sibTransId="{07C1CC78-F2D7-422D-B11A-D7892FDB8303}"/>
    <dgm:cxn modelId="{22DEE374-FCF8-49BB-ABA0-65F76029441F}" srcId="{160D3C6C-7A4E-49DC-BBB2-F776A2C7D56D}" destId="{1268F394-7063-4E7D-BF14-93E6539A19B4}" srcOrd="2" destOrd="0" parTransId="{36D0D564-C5E7-41C7-9E3A-9DCEC427D498}" sibTransId="{17D4FB50-50A2-4158-9563-806FE32597FA}"/>
    <dgm:cxn modelId="{23C86E85-9436-4298-A736-1224B69DAA87}" type="presOf" srcId="{9757FC74-8EA6-4517-B219-D8A08F89679D}" destId="{1063B7FE-A7C7-4147-91B4-717679A13967}" srcOrd="0" destOrd="0" presId="urn:microsoft.com/office/officeart/2005/8/layout/arrow2"/>
    <dgm:cxn modelId="{785603E0-ED40-494E-A1D8-6A957F5B3921}" type="presOf" srcId="{1268F394-7063-4E7D-BF14-93E6539A19B4}" destId="{D1390CF3-0665-42C1-BEC8-16C7E16FA88A}" srcOrd="0" destOrd="0" presId="urn:microsoft.com/office/officeart/2005/8/layout/arrow2"/>
    <dgm:cxn modelId="{E7ABFEDA-7E00-4EE4-AADF-C75ADA34CC1A}" type="presOf" srcId="{494CD0E7-7545-4809-9A35-676CFBA8177B}" destId="{FE56F8A3-38F7-4555-A696-1C3EB3CD59E8}" srcOrd="0" destOrd="0" presId="urn:microsoft.com/office/officeart/2005/8/layout/arrow2"/>
    <dgm:cxn modelId="{AA59A192-18D4-45BB-BB20-44B4354FDBE7}" srcId="{160D3C6C-7A4E-49DC-BBB2-F776A2C7D56D}" destId="{9757FC74-8EA6-4517-B219-D8A08F89679D}" srcOrd="0" destOrd="0" parTransId="{792840CC-83EF-4E94-8D00-180F00DC76D3}" sibTransId="{D0D8D458-C821-4080-9856-B70EE5D1DBAC}"/>
    <dgm:cxn modelId="{3BC9E1DD-FE3D-4C0C-A830-B070E1D2166B}" type="presOf" srcId="{160D3C6C-7A4E-49DC-BBB2-F776A2C7D56D}" destId="{57A3F691-E1A5-4B99-B05A-A15F15F85986}" srcOrd="0" destOrd="0" presId="urn:microsoft.com/office/officeart/2005/8/layout/arrow2"/>
    <dgm:cxn modelId="{9B097BAD-B3AC-4FD9-B1B0-A0C45AC2ADE9}" type="presParOf" srcId="{57A3F691-E1A5-4B99-B05A-A15F15F85986}" destId="{F1ACF9D9-D79A-406B-AB7F-844FBD5E4F7C}" srcOrd="0" destOrd="0" presId="urn:microsoft.com/office/officeart/2005/8/layout/arrow2"/>
    <dgm:cxn modelId="{352257DB-609B-494D-8873-1564EE5B3B34}" type="presParOf" srcId="{57A3F691-E1A5-4B99-B05A-A15F15F85986}" destId="{374F0EE5-5740-4076-8742-67036344CE42}" srcOrd="1" destOrd="0" presId="urn:microsoft.com/office/officeart/2005/8/layout/arrow2"/>
    <dgm:cxn modelId="{F31119FE-7F18-4490-93B3-0FF93BFFE2E6}" type="presParOf" srcId="{374F0EE5-5740-4076-8742-67036344CE42}" destId="{0C24CE09-BAB2-4CC1-85BC-266A60A068E1}" srcOrd="0" destOrd="0" presId="urn:microsoft.com/office/officeart/2005/8/layout/arrow2"/>
    <dgm:cxn modelId="{0E3E6298-2837-4307-B96A-E0C95D685AE4}" type="presParOf" srcId="{374F0EE5-5740-4076-8742-67036344CE42}" destId="{1063B7FE-A7C7-4147-91B4-717679A13967}" srcOrd="1" destOrd="0" presId="urn:microsoft.com/office/officeart/2005/8/layout/arrow2"/>
    <dgm:cxn modelId="{2371ECE7-C5CD-4762-9382-ABBD57D03B2A}" type="presParOf" srcId="{374F0EE5-5740-4076-8742-67036344CE42}" destId="{D1250EF2-334D-40A4-993B-C666453D41ED}" srcOrd="2" destOrd="0" presId="urn:microsoft.com/office/officeart/2005/8/layout/arrow2"/>
    <dgm:cxn modelId="{F93B8134-53DE-459A-BABE-83F328EE9866}" type="presParOf" srcId="{374F0EE5-5740-4076-8742-67036344CE42}" destId="{FE56F8A3-38F7-4555-A696-1C3EB3CD59E8}" srcOrd="3" destOrd="0" presId="urn:microsoft.com/office/officeart/2005/8/layout/arrow2"/>
    <dgm:cxn modelId="{56369BDF-E969-420D-BA48-E01FF242596D}" type="presParOf" srcId="{374F0EE5-5740-4076-8742-67036344CE42}" destId="{95955568-BFDF-4495-A971-762FACEA45A8}" srcOrd="4" destOrd="0" presId="urn:microsoft.com/office/officeart/2005/8/layout/arrow2"/>
    <dgm:cxn modelId="{67550FDF-DF21-48A3-8C2F-BE29881F807C}" type="presParOf" srcId="{374F0EE5-5740-4076-8742-67036344CE42}" destId="{D1390CF3-0665-42C1-BEC8-16C7E16FA88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5C3CDB6-9EE7-4340-B32C-1C9A4CD979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6E5A234-411E-49C6-A6B4-4309547172E0}">
      <dgm:prSet phldrT="[Texte]"/>
      <dgm:spPr/>
      <dgm:t>
        <a:bodyPr/>
        <a:lstStyle/>
        <a:p>
          <a:r>
            <a:rPr lang="fr-FR" dirty="0" smtClean="0"/>
            <a:t>Nombre des IPV : + 800</a:t>
          </a:r>
          <a:endParaRPr lang="fr-FR" dirty="0"/>
        </a:p>
      </dgm:t>
    </dgm:pt>
    <dgm:pt modelId="{4747876F-80C0-4A98-90ED-9A5178BB0107}" type="parTrans" cxnId="{8E9C1B06-ABB0-4947-8626-D54DA92C4D29}">
      <dgm:prSet/>
      <dgm:spPr/>
      <dgm:t>
        <a:bodyPr/>
        <a:lstStyle/>
        <a:p>
          <a:endParaRPr lang="fr-FR"/>
        </a:p>
      </dgm:t>
    </dgm:pt>
    <dgm:pt modelId="{B1BB8B09-B0F3-4AEE-9C01-AB414D917315}" type="sibTrans" cxnId="{8E9C1B06-ABB0-4947-8626-D54DA92C4D29}">
      <dgm:prSet/>
      <dgm:spPr/>
      <dgm:t>
        <a:bodyPr/>
        <a:lstStyle/>
        <a:p>
          <a:endParaRPr lang="fr-FR"/>
        </a:p>
      </dgm:t>
    </dgm:pt>
    <dgm:pt modelId="{9B5F3CF4-5D12-4D56-9C6C-BA58D195FE02}">
      <dgm:prSet phldrT="[Texte]"/>
      <dgm:spPr/>
      <dgm:t>
        <a:bodyPr/>
        <a:lstStyle/>
        <a:p>
          <a:r>
            <a:rPr lang="fr-FR" dirty="0" smtClean="0"/>
            <a:t>Puissance des IPV : + 2,2 </a:t>
          </a:r>
          <a:r>
            <a:rPr lang="fr-FR" dirty="0" err="1" smtClean="0"/>
            <a:t>MWc</a:t>
          </a:r>
          <a:endParaRPr lang="fr-FR" dirty="0"/>
        </a:p>
      </dgm:t>
    </dgm:pt>
    <dgm:pt modelId="{CED1A406-39F4-4054-A12F-75957E0DF79D}" type="sibTrans" cxnId="{0C4296F0-485C-48F1-BF0E-22CBA625343D}">
      <dgm:prSet/>
      <dgm:spPr/>
      <dgm:t>
        <a:bodyPr/>
        <a:lstStyle/>
        <a:p>
          <a:endParaRPr lang="fr-FR"/>
        </a:p>
      </dgm:t>
    </dgm:pt>
    <dgm:pt modelId="{135DDAC2-A984-4788-A66E-9C98A6C9700E}" type="parTrans" cxnId="{0C4296F0-485C-48F1-BF0E-22CBA625343D}">
      <dgm:prSet/>
      <dgm:spPr/>
      <dgm:t>
        <a:bodyPr/>
        <a:lstStyle/>
        <a:p>
          <a:endParaRPr lang="fr-FR"/>
        </a:p>
      </dgm:t>
    </dgm:pt>
    <dgm:pt modelId="{963C0F74-349E-49F7-83B0-BCBC26527563}" type="pres">
      <dgm:prSet presAssocID="{15C3CDB6-9EE7-4340-B32C-1C9A4CD979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7E4295-5570-4A0E-A3E5-A67FECA2352F}" type="pres">
      <dgm:prSet presAssocID="{16E5A234-411E-49C6-A6B4-4309547172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F6A85-39D1-4129-99A9-FC9C19222B9F}" type="pres">
      <dgm:prSet presAssocID="{B1BB8B09-B0F3-4AEE-9C01-AB414D917315}" presName="spacer" presStyleCnt="0"/>
      <dgm:spPr/>
    </dgm:pt>
    <dgm:pt modelId="{39527EF4-07D1-4389-A32B-16D6C2FDFD7F}" type="pres">
      <dgm:prSet presAssocID="{9B5F3CF4-5D12-4D56-9C6C-BA58D195FE02}" presName="parentText" presStyleLbl="node1" presStyleIdx="1" presStyleCnt="2" custLinFactY="2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FB3D766-5172-4340-B24F-B596302B6C00}" type="presOf" srcId="{9B5F3CF4-5D12-4D56-9C6C-BA58D195FE02}" destId="{39527EF4-07D1-4389-A32B-16D6C2FDFD7F}" srcOrd="0" destOrd="0" presId="urn:microsoft.com/office/officeart/2005/8/layout/vList2"/>
    <dgm:cxn modelId="{8E9C1B06-ABB0-4947-8626-D54DA92C4D29}" srcId="{15C3CDB6-9EE7-4340-B32C-1C9A4CD979A2}" destId="{16E5A234-411E-49C6-A6B4-4309547172E0}" srcOrd="0" destOrd="0" parTransId="{4747876F-80C0-4A98-90ED-9A5178BB0107}" sibTransId="{B1BB8B09-B0F3-4AEE-9C01-AB414D917315}"/>
    <dgm:cxn modelId="{0C4296F0-485C-48F1-BF0E-22CBA625343D}" srcId="{15C3CDB6-9EE7-4340-B32C-1C9A4CD979A2}" destId="{9B5F3CF4-5D12-4D56-9C6C-BA58D195FE02}" srcOrd="1" destOrd="0" parTransId="{135DDAC2-A984-4788-A66E-9C98A6C9700E}" sibTransId="{CED1A406-39F4-4054-A12F-75957E0DF79D}"/>
    <dgm:cxn modelId="{A127BC23-C85F-46DD-AEB5-431B4A8C3E95}" type="presOf" srcId="{16E5A234-411E-49C6-A6B4-4309547172E0}" destId="{7A7E4295-5570-4A0E-A3E5-A67FECA2352F}" srcOrd="0" destOrd="0" presId="urn:microsoft.com/office/officeart/2005/8/layout/vList2"/>
    <dgm:cxn modelId="{4A846F71-881F-432A-9634-A91052F83186}" type="presOf" srcId="{15C3CDB6-9EE7-4340-B32C-1C9A4CD979A2}" destId="{963C0F74-349E-49F7-83B0-BCBC26527563}" srcOrd="0" destOrd="0" presId="urn:microsoft.com/office/officeart/2005/8/layout/vList2"/>
    <dgm:cxn modelId="{EC8D92D4-00A8-4931-A4BD-2820757274E8}" type="presParOf" srcId="{963C0F74-349E-49F7-83B0-BCBC26527563}" destId="{7A7E4295-5570-4A0E-A3E5-A67FECA2352F}" srcOrd="0" destOrd="0" presId="urn:microsoft.com/office/officeart/2005/8/layout/vList2"/>
    <dgm:cxn modelId="{9B903E60-3B28-49F8-94FF-939586171277}" type="presParOf" srcId="{963C0F74-349E-49F7-83B0-BCBC26527563}" destId="{385F6A85-39D1-4129-99A9-FC9C19222B9F}" srcOrd="1" destOrd="0" presId="urn:microsoft.com/office/officeart/2005/8/layout/vList2"/>
    <dgm:cxn modelId="{3EDD8BFC-31BF-4062-885D-E8A7D08AB74E}" type="presParOf" srcId="{963C0F74-349E-49F7-83B0-BCBC26527563}" destId="{39527EF4-07D1-4389-A32B-16D6C2FDFD7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0D3C6C-7A4E-49DC-BBB2-F776A2C7D56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757FC74-8EA6-4517-B219-D8A08F89679D}">
      <dgm:prSet phldrT="[Texte]" custT="1"/>
      <dgm:spPr/>
      <dgm:t>
        <a:bodyPr/>
        <a:lstStyle/>
        <a:p>
          <a:pPr algn="ctr"/>
          <a:r>
            <a:rPr lang="fr-FR" sz="1200" b="1" dirty="0" err="1" smtClean="0">
              <a:solidFill>
                <a:srgbClr val="FF0000"/>
              </a:solidFill>
            </a:rPr>
            <a:t>P_min</a:t>
          </a:r>
          <a:r>
            <a:rPr lang="fr-FR" sz="1200" b="1" dirty="0" smtClean="0">
              <a:solidFill>
                <a:srgbClr val="FF0000"/>
              </a:solidFill>
            </a:rPr>
            <a:t>: 1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 smtClean="0">
            <a:solidFill>
              <a:srgbClr val="FF0000"/>
            </a:solidFill>
          </a:endParaRPr>
        </a:p>
      </dgm:t>
    </dgm:pt>
    <dgm:pt modelId="{792840CC-83EF-4E94-8D00-180F00DC76D3}" type="parTrans" cxnId="{AA59A192-18D4-45BB-BB20-44B4354FDBE7}">
      <dgm:prSet/>
      <dgm:spPr/>
      <dgm:t>
        <a:bodyPr/>
        <a:lstStyle/>
        <a:p>
          <a:endParaRPr lang="fr-FR"/>
        </a:p>
      </dgm:t>
    </dgm:pt>
    <dgm:pt modelId="{D0D8D458-C821-4080-9856-B70EE5D1DBAC}" type="sibTrans" cxnId="{AA59A192-18D4-45BB-BB20-44B4354FDBE7}">
      <dgm:prSet/>
      <dgm:spPr/>
      <dgm:t>
        <a:bodyPr/>
        <a:lstStyle/>
        <a:p>
          <a:endParaRPr lang="fr-FR"/>
        </a:p>
      </dgm:t>
    </dgm:pt>
    <dgm:pt modelId="{494CD0E7-7545-4809-9A35-676CFBA8177B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P_moy</a:t>
          </a:r>
          <a:r>
            <a:rPr lang="fr-FR" sz="1200" b="1" dirty="0" smtClean="0">
              <a:solidFill>
                <a:srgbClr val="FF0000"/>
              </a:solidFill>
            </a:rPr>
            <a:t>: 2,5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5073A2BA-AA0D-470E-B1EB-3E65BEDEBD10}" type="parTrans" cxnId="{357A2901-7F93-4FFB-BD0B-8E69AD75F429}">
      <dgm:prSet/>
      <dgm:spPr/>
      <dgm:t>
        <a:bodyPr/>
        <a:lstStyle/>
        <a:p>
          <a:endParaRPr lang="fr-FR"/>
        </a:p>
      </dgm:t>
    </dgm:pt>
    <dgm:pt modelId="{07C1CC78-F2D7-422D-B11A-D7892FDB8303}" type="sibTrans" cxnId="{357A2901-7F93-4FFB-BD0B-8E69AD75F429}">
      <dgm:prSet/>
      <dgm:spPr/>
      <dgm:t>
        <a:bodyPr/>
        <a:lstStyle/>
        <a:p>
          <a:endParaRPr lang="fr-FR"/>
        </a:p>
      </dgm:t>
    </dgm:pt>
    <dgm:pt modelId="{1268F394-7063-4E7D-BF14-93E6539A19B4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P_max</a:t>
          </a:r>
          <a:r>
            <a:rPr lang="fr-FR" sz="1200" b="1" dirty="0" smtClean="0">
              <a:solidFill>
                <a:srgbClr val="FF0000"/>
              </a:solidFill>
            </a:rPr>
            <a:t>: 41 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36D0D564-C5E7-41C7-9E3A-9DCEC427D498}" type="parTrans" cxnId="{22DEE374-FCF8-49BB-ABA0-65F76029441F}">
      <dgm:prSet/>
      <dgm:spPr/>
      <dgm:t>
        <a:bodyPr/>
        <a:lstStyle/>
        <a:p>
          <a:endParaRPr lang="fr-FR"/>
        </a:p>
      </dgm:t>
    </dgm:pt>
    <dgm:pt modelId="{17D4FB50-50A2-4158-9563-806FE32597FA}" type="sibTrans" cxnId="{22DEE374-FCF8-49BB-ABA0-65F76029441F}">
      <dgm:prSet/>
      <dgm:spPr/>
      <dgm:t>
        <a:bodyPr/>
        <a:lstStyle/>
        <a:p>
          <a:endParaRPr lang="fr-FR"/>
        </a:p>
      </dgm:t>
    </dgm:pt>
    <dgm:pt modelId="{57A3F691-E1A5-4B99-B05A-A15F15F85986}" type="pres">
      <dgm:prSet presAssocID="{160D3C6C-7A4E-49DC-BBB2-F776A2C7D56D}" presName="arrowDiagram" presStyleCnt="0">
        <dgm:presLayoutVars>
          <dgm:chMax val="5"/>
          <dgm:dir/>
          <dgm:resizeHandles val="exact"/>
        </dgm:presLayoutVars>
      </dgm:prSet>
      <dgm:spPr/>
    </dgm:pt>
    <dgm:pt modelId="{F1ACF9D9-D79A-406B-AB7F-844FBD5E4F7C}" type="pres">
      <dgm:prSet presAssocID="{160D3C6C-7A4E-49DC-BBB2-F776A2C7D56D}" presName="arrow" presStyleLbl="bgShp" presStyleIdx="0" presStyleCnt="1" custLinFactNeighborX="-5020" custLinFactNeighborY="-3846"/>
      <dgm:spPr/>
    </dgm:pt>
    <dgm:pt modelId="{374F0EE5-5740-4076-8742-67036344CE42}" type="pres">
      <dgm:prSet presAssocID="{160D3C6C-7A4E-49DC-BBB2-F776A2C7D56D}" presName="arrowDiagram3" presStyleCnt="0"/>
      <dgm:spPr/>
    </dgm:pt>
    <dgm:pt modelId="{0C24CE09-BAB2-4CC1-85BC-266A60A068E1}" type="pres">
      <dgm:prSet presAssocID="{9757FC74-8EA6-4517-B219-D8A08F89679D}" presName="bullet3a" presStyleLbl="node1" presStyleIdx="0" presStyleCnt="3"/>
      <dgm:spPr/>
    </dgm:pt>
    <dgm:pt modelId="{1063B7FE-A7C7-4147-91B4-717679A13967}" type="pres">
      <dgm:prSet presAssocID="{9757FC74-8EA6-4517-B219-D8A08F89679D}" presName="textBox3a" presStyleLbl="revTx" presStyleIdx="0" presStyleCnt="3" custScaleX="173793" custScaleY="863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250EF2-334D-40A4-993B-C666453D41ED}" type="pres">
      <dgm:prSet presAssocID="{494CD0E7-7545-4809-9A35-676CFBA8177B}" presName="bullet3b" presStyleLbl="node1" presStyleIdx="1" presStyleCnt="3" custLinFactX="-100000" custLinFactY="10802" custLinFactNeighborX="-120902" custLinFactNeighborY="100000"/>
      <dgm:spPr/>
    </dgm:pt>
    <dgm:pt modelId="{FE56F8A3-38F7-4555-A696-1C3EB3CD59E8}" type="pres">
      <dgm:prSet presAssocID="{494CD0E7-7545-4809-9A35-676CFBA8177B}" presName="textBox3b" presStyleLbl="revTx" presStyleIdx="1" presStyleCnt="3" custScaleX="216050" custScaleY="55543" custLinFactNeighborX="62429" custLinFactNeighborY="-141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955568-BFDF-4495-A971-762FACEA45A8}" type="pres">
      <dgm:prSet presAssocID="{1268F394-7063-4E7D-BF14-93E6539A19B4}" presName="bullet3c" presStyleLbl="node1" presStyleIdx="2" presStyleCnt="3" custScaleX="159221" custScaleY="153108"/>
      <dgm:spPr/>
    </dgm:pt>
    <dgm:pt modelId="{D1390CF3-0665-42C1-BEC8-16C7E16FA88A}" type="pres">
      <dgm:prSet presAssocID="{1268F394-7063-4E7D-BF14-93E6539A19B4}" presName="textBox3c" presStyleLbl="revTx" presStyleIdx="2" presStyleCnt="3" custScaleX="247729" custScaleY="25031" custLinFactNeighborX="2223" custLinFactNeighborY="-647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3F93327-7D84-4875-99B5-7E070E52860E}" type="presOf" srcId="{494CD0E7-7545-4809-9A35-676CFBA8177B}" destId="{FE56F8A3-38F7-4555-A696-1C3EB3CD59E8}" srcOrd="0" destOrd="0" presId="urn:microsoft.com/office/officeart/2005/8/layout/arrow2"/>
    <dgm:cxn modelId="{357A2901-7F93-4FFB-BD0B-8E69AD75F429}" srcId="{160D3C6C-7A4E-49DC-BBB2-F776A2C7D56D}" destId="{494CD0E7-7545-4809-9A35-676CFBA8177B}" srcOrd="1" destOrd="0" parTransId="{5073A2BA-AA0D-470E-B1EB-3E65BEDEBD10}" sibTransId="{07C1CC78-F2D7-422D-B11A-D7892FDB8303}"/>
    <dgm:cxn modelId="{22DEE374-FCF8-49BB-ABA0-65F76029441F}" srcId="{160D3C6C-7A4E-49DC-BBB2-F776A2C7D56D}" destId="{1268F394-7063-4E7D-BF14-93E6539A19B4}" srcOrd="2" destOrd="0" parTransId="{36D0D564-C5E7-41C7-9E3A-9DCEC427D498}" sibTransId="{17D4FB50-50A2-4158-9563-806FE32597FA}"/>
    <dgm:cxn modelId="{01396FC8-E3A4-4265-A870-5657AD7D9CB6}" type="presOf" srcId="{1268F394-7063-4E7D-BF14-93E6539A19B4}" destId="{D1390CF3-0665-42C1-BEC8-16C7E16FA88A}" srcOrd="0" destOrd="0" presId="urn:microsoft.com/office/officeart/2005/8/layout/arrow2"/>
    <dgm:cxn modelId="{720EF5D9-5E81-4378-B0B8-E7F515624A00}" type="presOf" srcId="{160D3C6C-7A4E-49DC-BBB2-F776A2C7D56D}" destId="{57A3F691-E1A5-4B99-B05A-A15F15F85986}" srcOrd="0" destOrd="0" presId="urn:microsoft.com/office/officeart/2005/8/layout/arrow2"/>
    <dgm:cxn modelId="{AA59A192-18D4-45BB-BB20-44B4354FDBE7}" srcId="{160D3C6C-7A4E-49DC-BBB2-F776A2C7D56D}" destId="{9757FC74-8EA6-4517-B219-D8A08F89679D}" srcOrd="0" destOrd="0" parTransId="{792840CC-83EF-4E94-8D00-180F00DC76D3}" sibTransId="{D0D8D458-C821-4080-9856-B70EE5D1DBAC}"/>
    <dgm:cxn modelId="{C6733004-ED1C-4D8F-9BCA-4678AE95BF5C}" type="presOf" srcId="{9757FC74-8EA6-4517-B219-D8A08F89679D}" destId="{1063B7FE-A7C7-4147-91B4-717679A13967}" srcOrd="0" destOrd="0" presId="urn:microsoft.com/office/officeart/2005/8/layout/arrow2"/>
    <dgm:cxn modelId="{22ED5323-FBDE-4AA0-A565-B6E67497F617}" type="presParOf" srcId="{57A3F691-E1A5-4B99-B05A-A15F15F85986}" destId="{F1ACF9D9-D79A-406B-AB7F-844FBD5E4F7C}" srcOrd="0" destOrd="0" presId="urn:microsoft.com/office/officeart/2005/8/layout/arrow2"/>
    <dgm:cxn modelId="{DD725F89-F256-4FCB-8C19-AFCA536A9652}" type="presParOf" srcId="{57A3F691-E1A5-4B99-B05A-A15F15F85986}" destId="{374F0EE5-5740-4076-8742-67036344CE42}" srcOrd="1" destOrd="0" presId="urn:microsoft.com/office/officeart/2005/8/layout/arrow2"/>
    <dgm:cxn modelId="{9FA75B2D-A513-447E-BD02-9D1B5208FAF9}" type="presParOf" srcId="{374F0EE5-5740-4076-8742-67036344CE42}" destId="{0C24CE09-BAB2-4CC1-85BC-266A60A068E1}" srcOrd="0" destOrd="0" presId="urn:microsoft.com/office/officeart/2005/8/layout/arrow2"/>
    <dgm:cxn modelId="{642EC3B6-3E05-4C50-92F1-A2883A590A9A}" type="presParOf" srcId="{374F0EE5-5740-4076-8742-67036344CE42}" destId="{1063B7FE-A7C7-4147-91B4-717679A13967}" srcOrd="1" destOrd="0" presId="urn:microsoft.com/office/officeart/2005/8/layout/arrow2"/>
    <dgm:cxn modelId="{4E0813B4-D433-483F-B9A2-E2453BE37057}" type="presParOf" srcId="{374F0EE5-5740-4076-8742-67036344CE42}" destId="{D1250EF2-334D-40A4-993B-C666453D41ED}" srcOrd="2" destOrd="0" presId="urn:microsoft.com/office/officeart/2005/8/layout/arrow2"/>
    <dgm:cxn modelId="{83F44A0D-3B1F-4671-A28E-866B48F973BC}" type="presParOf" srcId="{374F0EE5-5740-4076-8742-67036344CE42}" destId="{FE56F8A3-38F7-4555-A696-1C3EB3CD59E8}" srcOrd="3" destOrd="0" presId="urn:microsoft.com/office/officeart/2005/8/layout/arrow2"/>
    <dgm:cxn modelId="{D29154C6-532D-409A-B95D-25AE3FD79964}" type="presParOf" srcId="{374F0EE5-5740-4076-8742-67036344CE42}" destId="{95955568-BFDF-4495-A971-762FACEA45A8}" srcOrd="4" destOrd="0" presId="urn:microsoft.com/office/officeart/2005/8/layout/arrow2"/>
    <dgm:cxn modelId="{FCB97828-07ED-4CD2-B072-C54871DB528C}" type="presParOf" srcId="{374F0EE5-5740-4076-8742-67036344CE42}" destId="{D1390CF3-0665-42C1-BEC8-16C7E16FA88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5C3CDB6-9EE7-4340-B32C-1C9A4CD979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6E5A234-411E-49C6-A6B4-4309547172E0}">
      <dgm:prSet phldrT="[Texte]"/>
      <dgm:spPr/>
      <dgm:t>
        <a:bodyPr/>
        <a:lstStyle/>
        <a:p>
          <a:r>
            <a:rPr lang="fr-FR" dirty="0" smtClean="0"/>
            <a:t>Nombre des IPV : + 600</a:t>
          </a:r>
          <a:endParaRPr lang="fr-FR" dirty="0"/>
        </a:p>
      </dgm:t>
    </dgm:pt>
    <dgm:pt modelId="{4747876F-80C0-4A98-90ED-9A5178BB0107}" type="parTrans" cxnId="{8E9C1B06-ABB0-4947-8626-D54DA92C4D29}">
      <dgm:prSet/>
      <dgm:spPr/>
      <dgm:t>
        <a:bodyPr/>
        <a:lstStyle/>
        <a:p>
          <a:endParaRPr lang="fr-FR"/>
        </a:p>
      </dgm:t>
    </dgm:pt>
    <dgm:pt modelId="{B1BB8B09-B0F3-4AEE-9C01-AB414D917315}" type="sibTrans" cxnId="{8E9C1B06-ABB0-4947-8626-D54DA92C4D29}">
      <dgm:prSet/>
      <dgm:spPr/>
      <dgm:t>
        <a:bodyPr/>
        <a:lstStyle/>
        <a:p>
          <a:endParaRPr lang="fr-FR"/>
        </a:p>
      </dgm:t>
    </dgm:pt>
    <dgm:pt modelId="{9B5F3CF4-5D12-4D56-9C6C-BA58D195FE02}">
      <dgm:prSet phldrT="[Texte]"/>
      <dgm:spPr/>
      <dgm:t>
        <a:bodyPr/>
        <a:lstStyle/>
        <a:p>
          <a:r>
            <a:rPr lang="fr-FR" dirty="0" smtClean="0"/>
            <a:t>Puissance des IPV : + 1,6 </a:t>
          </a:r>
          <a:r>
            <a:rPr lang="fr-FR" dirty="0" err="1" smtClean="0"/>
            <a:t>MWc</a:t>
          </a:r>
          <a:endParaRPr lang="fr-FR" dirty="0"/>
        </a:p>
      </dgm:t>
    </dgm:pt>
    <dgm:pt modelId="{CED1A406-39F4-4054-A12F-75957E0DF79D}" type="sibTrans" cxnId="{0C4296F0-485C-48F1-BF0E-22CBA625343D}">
      <dgm:prSet/>
      <dgm:spPr/>
      <dgm:t>
        <a:bodyPr/>
        <a:lstStyle/>
        <a:p>
          <a:endParaRPr lang="fr-FR"/>
        </a:p>
      </dgm:t>
    </dgm:pt>
    <dgm:pt modelId="{135DDAC2-A984-4788-A66E-9C98A6C9700E}" type="parTrans" cxnId="{0C4296F0-485C-48F1-BF0E-22CBA625343D}">
      <dgm:prSet/>
      <dgm:spPr/>
      <dgm:t>
        <a:bodyPr/>
        <a:lstStyle/>
        <a:p>
          <a:endParaRPr lang="fr-FR"/>
        </a:p>
      </dgm:t>
    </dgm:pt>
    <dgm:pt modelId="{963C0F74-349E-49F7-83B0-BCBC26527563}" type="pres">
      <dgm:prSet presAssocID="{15C3CDB6-9EE7-4340-B32C-1C9A4CD979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7E4295-5570-4A0E-A3E5-A67FECA2352F}" type="pres">
      <dgm:prSet presAssocID="{16E5A234-411E-49C6-A6B4-4309547172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F6A85-39D1-4129-99A9-FC9C19222B9F}" type="pres">
      <dgm:prSet presAssocID="{B1BB8B09-B0F3-4AEE-9C01-AB414D917315}" presName="spacer" presStyleCnt="0"/>
      <dgm:spPr/>
    </dgm:pt>
    <dgm:pt modelId="{39527EF4-07D1-4389-A32B-16D6C2FDFD7F}" type="pres">
      <dgm:prSet presAssocID="{9B5F3CF4-5D12-4D56-9C6C-BA58D195FE02}" presName="parentText" presStyleLbl="node1" presStyleIdx="1" presStyleCnt="2" custLinFactY="2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C880A1C-21E6-4221-B98F-96DB6E50C0FA}" type="presOf" srcId="{9B5F3CF4-5D12-4D56-9C6C-BA58D195FE02}" destId="{39527EF4-07D1-4389-A32B-16D6C2FDFD7F}" srcOrd="0" destOrd="0" presId="urn:microsoft.com/office/officeart/2005/8/layout/vList2"/>
    <dgm:cxn modelId="{7EDE7730-8FE9-4B76-9B80-85C914148691}" type="presOf" srcId="{15C3CDB6-9EE7-4340-B32C-1C9A4CD979A2}" destId="{963C0F74-349E-49F7-83B0-BCBC26527563}" srcOrd="0" destOrd="0" presId="urn:microsoft.com/office/officeart/2005/8/layout/vList2"/>
    <dgm:cxn modelId="{8E9C1B06-ABB0-4947-8626-D54DA92C4D29}" srcId="{15C3CDB6-9EE7-4340-B32C-1C9A4CD979A2}" destId="{16E5A234-411E-49C6-A6B4-4309547172E0}" srcOrd="0" destOrd="0" parTransId="{4747876F-80C0-4A98-90ED-9A5178BB0107}" sibTransId="{B1BB8B09-B0F3-4AEE-9C01-AB414D917315}"/>
    <dgm:cxn modelId="{DA72B048-060E-43F2-8D7C-818472DBC91D}" type="presOf" srcId="{16E5A234-411E-49C6-A6B4-4309547172E0}" destId="{7A7E4295-5570-4A0E-A3E5-A67FECA2352F}" srcOrd="0" destOrd="0" presId="urn:microsoft.com/office/officeart/2005/8/layout/vList2"/>
    <dgm:cxn modelId="{0C4296F0-485C-48F1-BF0E-22CBA625343D}" srcId="{15C3CDB6-9EE7-4340-B32C-1C9A4CD979A2}" destId="{9B5F3CF4-5D12-4D56-9C6C-BA58D195FE02}" srcOrd="1" destOrd="0" parTransId="{135DDAC2-A984-4788-A66E-9C98A6C9700E}" sibTransId="{CED1A406-39F4-4054-A12F-75957E0DF79D}"/>
    <dgm:cxn modelId="{87C98769-AF71-47F4-8ED6-E5B93965EBFC}" type="presParOf" srcId="{963C0F74-349E-49F7-83B0-BCBC26527563}" destId="{7A7E4295-5570-4A0E-A3E5-A67FECA2352F}" srcOrd="0" destOrd="0" presId="urn:microsoft.com/office/officeart/2005/8/layout/vList2"/>
    <dgm:cxn modelId="{37F06BBB-49B3-48A2-B360-905A489A519C}" type="presParOf" srcId="{963C0F74-349E-49F7-83B0-BCBC26527563}" destId="{385F6A85-39D1-4129-99A9-FC9C19222B9F}" srcOrd="1" destOrd="0" presId="urn:microsoft.com/office/officeart/2005/8/layout/vList2"/>
    <dgm:cxn modelId="{3AB33B90-742B-4257-A43C-D72098B93B86}" type="presParOf" srcId="{963C0F74-349E-49F7-83B0-BCBC26527563}" destId="{39527EF4-07D1-4389-A32B-16D6C2FDFD7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E4295-5570-4A0E-A3E5-A67FECA2352F}">
      <dsp:nvSpPr>
        <dsp:cNvPr id="0" name=""/>
        <dsp:cNvSpPr/>
      </dsp:nvSpPr>
      <dsp:spPr>
        <a:xfrm>
          <a:off x="0" y="18290"/>
          <a:ext cx="3192016" cy="4317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Nombre des IPV : + 1 700</a:t>
          </a:r>
          <a:endParaRPr lang="fr-FR" sz="1800" kern="1200" dirty="0"/>
        </a:p>
      </dsp:txBody>
      <dsp:txXfrm>
        <a:off x="0" y="18290"/>
        <a:ext cx="3192016" cy="431730"/>
      </dsp:txXfrm>
    </dsp:sp>
    <dsp:sp modelId="{39527EF4-07D1-4389-A32B-16D6C2FDFD7F}">
      <dsp:nvSpPr>
        <dsp:cNvPr id="0" name=""/>
        <dsp:cNvSpPr/>
      </dsp:nvSpPr>
      <dsp:spPr>
        <a:xfrm>
          <a:off x="0" y="520150"/>
          <a:ext cx="3192016" cy="43173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Puissance des IPV : + 6 </a:t>
          </a:r>
          <a:r>
            <a:rPr lang="fr-FR" sz="1800" kern="1200" dirty="0" err="1" smtClean="0"/>
            <a:t>MWc</a:t>
          </a:r>
          <a:endParaRPr lang="fr-FR" sz="1800" kern="1200" dirty="0"/>
        </a:p>
      </dsp:txBody>
      <dsp:txXfrm>
        <a:off x="0" y="520150"/>
        <a:ext cx="3192016" cy="43173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CF9D9-D79A-406B-AB7F-844FBD5E4F7C}">
      <dsp:nvSpPr>
        <dsp:cNvPr id="0" name=""/>
        <dsp:cNvSpPr/>
      </dsp:nvSpPr>
      <dsp:spPr>
        <a:xfrm>
          <a:off x="-36818" y="0"/>
          <a:ext cx="2995532" cy="18722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E09-BAB2-4CC1-85BC-266A60A068E1}">
      <dsp:nvSpPr>
        <dsp:cNvPr id="0" name=""/>
        <dsp:cNvSpPr/>
      </dsp:nvSpPr>
      <dsp:spPr>
        <a:xfrm>
          <a:off x="343613" y="1292197"/>
          <a:ext cx="77883" cy="7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3B7FE-A7C7-4147-91B4-717679A13967}">
      <dsp:nvSpPr>
        <dsp:cNvPr id="0" name=""/>
        <dsp:cNvSpPr/>
      </dsp:nvSpPr>
      <dsp:spPr>
        <a:xfrm>
          <a:off x="125033" y="1368151"/>
          <a:ext cx="1213004" cy="46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69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P_min</a:t>
          </a:r>
          <a:r>
            <a:rPr lang="fr-FR" sz="1200" b="1" kern="1200" dirty="0" smtClean="0">
              <a:solidFill>
                <a:srgbClr val="FF0000"/>
              </a:solidFill>
            </a:rPr>
            <a:t>: 1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 smtClean="0">
            <a:solidFill>
              <a:srgbClr val="FF0000"/>
            </a:solidFill>
          </a:endParaRPr>
        </a:p>
      </dsp:txBody>
      <dsp:txXfrm>
        <a:off x="125033" y="1368151"/>
        <a:ext cx="1213004" cy="467044"/>
      </dsp:txXfrm>
    </dsp:sp>
    <dsp:sp modelId="{D1250EF2-334D-40A4-993B-C666453D41ED}">
      <dsp:nvSpPr>
        <dsp:cNvPr id="0" name=""/>
        <dsp:cNvSpPr/>
      </dsp:nvSpPr>
      <dsp:spPr>
        <a:xfrm>
          <a:off x="720080" y="939331"/>
          <a:ext cx="140790" cy="1407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6F8A3-38F7-4555-A696-1C3EB3CD59E8}">
      <dsp:nvSpPr>
        <dsp:cNvPr id="0" name=""/>
        <dsp:cNvSpPr/>
      </dsp:nvSpPr>
      <dsp:spPr>
        <a:xfrm>
          <a:off x="1133145" y="936106"/>
          <a:ext cx="1553243" cy="56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0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P_moy</a:t>
          </a:r>
          <a:r>
            <a:rPr lang="fr-FR" sz="1200" b="1" kern="1200" dirty="0" smtClean="0">
              <a:solidFill>
                <a:srgbClr val="FF0000"/>
              </a:solidFill>
            </a:rPr>
            <a:t>: 2,5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133145" y="936106"/>
        <a:ext cx="1553243" cy="565694"/>
      </dsp:txXfrm>
    </dsp:sp>
    <dsp:sp modelId="{95955568-BFDF-4495-A971-762FACEA45A8}">
      <dsp:nvSpPr>
        <dsp:cNvPr id="0" name=""/>
        <dsp:cNvSpPr/>
      </dsp:nvSpPr>
      <dsp:spPr>
        <a:xfrm>
          <a:off x="1857855" y="473668"/>
          <a:ext cx="194709" cy="1947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0CF3-0665-42C1-BEC8-16C7E16FA88A}">
      <dsp:nvSpPr>
        <dsp:cNvPr id="0" name=""/>
        <dsp:cNvSpPr/>
      </dsp:nvSpPr>
      <dsp:spPr>
        <a:xfrm>
          <a:off x="1424178" y="216027"/>
          <a:ext cx="1780992" cy="32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P_max</a:t>
          </a:r>
          <a:r>
            <a:rPr lang="fr-FR" sz="1200" b="1" kern="1200" dirty="0" smtClean="0">
              <a:solidFill>
                <a:srgbClr val="FF0000"/>
              </a:solidFill>
            </a:rPr>
            <a:t>: 17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424178" y="216027"/>
        <a:ext cx="1780992" cy="32569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28CCDE-036B-4DB7-AD31-D09F72EFDF98}">
      <dsp:nvSpPr>
        <dsp:cNvPr id="0" name=""/>
        <dsp:cNvSpPr/>
      </dsp:nvSpPr>
      <dsp:spPr>
        <a:xfrm>
          <a:off x="1430666" y="314180"/>
          <a:ext cx="1177267" cy="117726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Qualité des équipements</a:t>
          </a:r>
          <a:endParaRPr lang="fr-FR" sz="1100" kern="1200" dirty="0"/>
        </a:p>
      </dsp:txBody>
      <dsp:txXfrm>
        <a:off x="1430666" y="314180"/>
        <a:ext cx="1177267" cy="1177267"/>
      </dsp:txXfrm>
    </dsp:sp>
    <dsp:sp modelId="{31680BAA-23AB-4261-B11E-711E314EA2D5}">
      <dsp:nvSpPr>
        <dsp:cNvPr id="0" name=""/>
        <dsp:cNvSpPr/>
      </dsp:nvSpPr>
      <dsp:spPr>
        <a:xfrm rot="2160000">
          <a:off x="2570730" y="1218481"/>
          <a:ext cx="312971" cy="3973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 rot="2160000">
        <a:off x="2570730" y="1218481"/>
        <a:ext cx="312971" cy="397327"/>
      </dsp:txXfrm>
    </dsp:sp>
    <dsp:sp modelId="{BFFFB4FF-BA42-4284-9CAB-6D366EF8C923}">
      <dsp:nvSpPr>
        <dsp:cNvPr id="0" name=""/>
        <dsp:cNvSpPr/>
      </dsp:nvSpPr>
      <dsp:spPr>
        <a:xfrm>
          <a:off x="2860830" y="1353255"/>
          <a:ext cx="1177267" cy="1177267"/>
        </a:xfrm>
        <a:prstGeom prst="ellipse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solidFill>
                <a:srgbClr val="FF0000"/>
              </a:solidFill>
            </a:rPr>
            <a:t>Qualité des prestations</a:t>
          </a:r>
          <a:endParaRPr lang="fr-FR" sz="1100" b="1" kern="1200" dirty="0">
            <a:solidFill>
              <a:srgbClr val="FF0000"/>
            </a:solidFill>
          </a:endParaRPr>
        </a:p>
      </dsp:txBody>
      <dsp:txXfrm>
        <a:off x="2860830" y="1353255"/>
        <a:ext cx="1177267" cy="1177267"/>
      </dsp:txXfrm>
    </dsp:sp>
    <dsp:sp modelId="{25DA6793-9CF5-48BE-B520-23AFEAAAABA3}">
      <dsp:nvSpPr>
        <dsp:cNvPr id="0" name=""/>
        <dsp:cNvSpPr/>
      </dsp:nvSpPr>
      <dsp:spPr>
        <a:xfrm rot="6480000">
          <a:off x="3022578" y="2575430"/>
          <a:ext cx="312971" cy="3973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 rot="6480000">
        <a:off x="3022578" y="2575430"/>
        <a:ext cx="312971" cy="397327"/>
      </dsp:txXfrm>
    </dsp:sp>
    <dsp:sp modelId="{78831650-8079-431E-A3CB-00D8AF5B692A}">
      <dsp:nvSpPr>
        <dsp:cNvPr id="0" name=""/>
        <dsp:cNvSpPr/>
      </dsp:nvSpPr>
      <dsp:spPr>
        <a:xfrm>
          <a:off x="2314556" y="3034514"/>
          <a:ext cx="1177267" cy="1177267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solidFill>
                <a:srgbClr val="FF0000"/>
              </a:solidFill>
            </a:rPr>
            <a:t>Qualité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solidFill>
                <a:srgbClr val="FF0000"/>
              </a:solidFill>
            </a:rPr>
            <a:t>d’installation</a:t>
          </a:r>
          <a:endParaRPr lang="fr-FR" sz="1100" b="1" kern="1200" dirty="0">
            <a:solidFill>
              <a:srgbClr val="FF0000"/>
            </a:solidFill>
          </a:endParaRPr>
        </a:p>
      </dsp:txBody>
      <dsp:txXfrm>
        <a:off x="2314556" y="3034514"/>
        <a:ext cx="1177267" cy="1177267"/>
      </dsp:txXfrm>
    </dsp:sp>
    <dsp:sp modelId="{F4A3209D-38D4-49A2-9D29-E375103B2E01}">
      <dsp:nvSpPr>
        <dsp:cNvPr id="0" name=""/>
        <dsp:cNvSpPr/>
      </dsp:nvSpPr>
      <dsp:spPr>
        <a:xfrm rot="10800000">
          <a:off x="1871671" y="3424484"/>
          <a:ext cx="312971" cy="3973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 rot="10800000">
        <a:off x="1871671" y="3424484"/>
        <a:ext cx="312971" cy="397327"/>
      </dsp:txXfrm>
    </dsp:sp>
    <dsp:sp modelId="{7AD80D6F-CA80-4C8F-8959-B5648AC65710}">
      <dsp:nvSpPr>
        <dsp:cNvPr id="0" name=""/>
        <dsp:cNvSpPr/>
      </dsp:nvSpPr>
      <dsp:spPr>
        <a:xfrm>
          <a:off x="546776" y="3034514"/>
          <a:ext cx="1177267" cy="1177267"/>
        </a:xfrm>
        <a:prstGeom prst="ellipse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solidFill>
                <a:srgbClr val="FF0000"/>
              </a:solidFill>
            </a:rPr>
            <a:t>Conformité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solidFill>
                <a:srgbClr val="FF0000"/>
              </a:solidFill>
            </a:rPr>
            <a:t>&amp;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solidFill>
                <a:srgbClr val="FF0000"/>
              </a:solidFill>
            </a:rPr>
            <a:t>Standards</a:t>
          </a:r>
          <a:endParaRPr lang="fr-FR" sz="1100" b="1" kern="1200" dirty="0">
            <a:solidFill>
              <a:srgbClr val="FF0000"/>
            </a:solidFill>
          </a:endParaRPr>
        </a:p>
      </dsp:txBody>
      <dsp:txXfrm>
        <a:off x="546776" y="3034514"/>
        <a:ext cx="1177267" cy="1177267"/>
      </dsp:txXfrm>
    </dsp:sp>
    <dsp:sp modelId="{52B9E45F-814B-483B-85E1-8352B97FB358}">
      <dsp:nvSpPr>
        <dsp:cNvPr id="0" name=""/>
        <dsp:cNvSpPr/>
      </dsp:nvSpPr>
      <dsp:spPr>
        <a:xfrm rot="15120000">
          <a:off x="708524" y="2592279"/>
          <a:ext cx="312971" cy="3973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 rot="15120000">
        <a:off x="708524" y="2592279"/>
        <a:ext cx="312971" cy="397327"/>
      </dsp:txXfrm>
    </dsp:sp>
    <dsp:sp modelId="{BAE5B8D3-D070-41D9-8759-E04DD42047F2}">
      <dsp:nvSpPr>
        <dsp:cNvPr id="0" name=""/>
        <dsp:cNvSpPr/>
      </dsp:nvSpPr>
      <dsp:spPr>
        <a:xfrm>
          <a:off x="501" y="1353255"/>
          <a:ext cx="1177267" cy="1177267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Garanties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&amp;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SAV</a:t>
          </a:r>
          <a:endParaRPr lang="fr-FR" sz="1100" kern="1200" dirty="0"/>
        </a:p>
      </dsp:txBody>
      <dsp:txXfrm>
        <a:off x="501" y="1353255"/>
        <a:ext cx="1177267" cy="1177267"/>
      </dsp:txXfrm>
    </dsp:sp>
    <dsp:sp modelId="{689194AE-D2D1-4DD4-88FA-27395E331A5F}">
      <dsp:nvSpPr>
        <dsp:cNvPr id="0" name=""/>
        <dsp:cNvSpPr/>
      </dsp:nvSpPr>
      <dsp:spPr>
        <a:xfrm rot="19440000">
          <a:off x="1140566" y="1228894"/>
          <a:ext cx="312971" cy="3973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 rot="19440000">
        <a:off x="1140566" y="1228894"/>
        <a:ext cx="312971" cy="3973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CF9D9-D79A-406B-AB7F-844FBD5E4F7C}">
      <dsp:nvSpPr>
        <dsp:cNvPr id="0" name=""/>
        <dsp:cNvSpPr/>
      </dsp:nvSpPr>
      <dsp:spPr>
        <a:xfrm>
          <a:off x="-36818" y="0"/>
          <a:ext cx="2995532" cy="18722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E09-BAB2-4CC1-85BC-266A60A068E1}">
      <dsp:nvSpPr>
        <dsp:cNvPr id="0" name=""/>
        <dsp:cNvSpPr/>
      </dsp:nvSpPr>
      <dsp:spPr>
        <a:xfrm>
          <a:off x="343613" y="1292197"/>
          <a:ext cx="77883" cy="7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3B7FE-A7C7-4147-91B4-717679A13967}">
      <dsp:nvSpPr>
        <dsp:cNvPr id="0" name=""/>
        <dsp:cNvSpPr/>
      </dsp:nvSpPr>
      <dsp:spPr>
        <a:xfrm>
          <a:off x="125033" y="1368151"/>
          <a:ext cx="1213004" cy="46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69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P_min</a:t>
          </a:r>
          <a:r>
            <a:rPr lang="fr-FR" sz="1200" b="1" kern="1200" dirty="0" smtClean="0">
              <a:solidFill>
                <a:srgbClr val="FF0000"/>
              </a:solidFill>
            </a:rPr>
            <a:t>: 1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 smtClean="0">
            <a:solidFill>
              <a:srgbClr val="FF0000"/>
            </a:solidFill>
          </a:endParaRPr>
        </a:p>
      </dsp:txBody>
      <dsp:txXfrm>
        <a:off x="125033" y="1368151"/>
        <a:ext cx="1213004" cy="467044"/>
      </dsp:txXfrm>
    </dsp:sp>
    <dsp:sp modelId="{D1250EF2-334D-40A4-993B-C666453D41ED}">
      <dsp:nvSpPr>
        <dsp:cNvPr id="0" name=""/>
        <dsp:cNvSpPr/>
      </dsp:nvSpPr>
      <dsp:spPr>
        <a:xfrm>
          <a:off x="1031088" y="783331"/>
          <a:ext cx="140790" cy="1407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6F8A3-38F7-4555-A696-1C3EB3CD59E8}">
      <dsp:nvSpPr>
        <dsp:cNvPr id="0" name=""/>
        <dsp:cNvSpPr/>
      </dsp:nvSpPr>
      <dsp:spPr>
        <a:xfrm>
          <a:off x="1133145" y="936106"/>
          <a:ext cx="1553243" cy="56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0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P_moy</a:t>
          </a:r>
          <a:r>
            <a:rPr lang="fr-FR" sz="1200" b="1" kern="1200" dirty="0" smtClean="0">
              <a:solidFill>
                <a:srgbClr val="FF0000"/>
              </a:solidFill>
            </a:rPr>
            <a:t>: 3,5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133145" y="936106"/>
        <a:ext cx="1553243" cy="565694"/>
      </dsp:txXfrm>
    </dsp:sp>
    <dsp:sp modelId="{95955568-BFDF-4495-A971-762FACEA45A8}">
      <dsp:nvSpPr>
        <dsp:cNvPr id="0" name=""/>
        <dsp:cNvSpPr/>
      </dsp:nvSpPr>
      <dsp:spPr>
        <a:xfrm>
          <a:off x="1857855" y="473668"/>
          <a:ext cx="194709" cy="1947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0CF3-0665-42C1-BEC8-16C7E16FA88A}">
      <dsp:nvSpPr>
        <dsp:cNvPr id="0" name=""/>
        <dsp:cNvSpPr/>
      </dsp:nvSpPr>
      <dsp:spPr>
        <a:xfrm>
          <a:off x="1424178" y="216027"/>
          <a:ext cx="1780992" cy="32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P_max</a:t>
          </a:r>
          <a:r>
            <a:rPr lang="fr-FR" sz="1200" b="1" kern="1200" dirty="0" smtClean="0">
              <a:solidFill>
                <a:srgbClr val="FF0000"/>
              </a:solidFill>
            </a:rPr>
            <a:t>: 30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424178" y="216027"/>
        <a:ext cx="1780992" cy="3256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E4295-5570-4A0E-A3E5-A67FECA2352F}">
      <dsp:nvSpPr>
        <dsp:cNvPr id="0" name=""/>
        <dsp:cNvSpPr/>
      </dsp:nvSpPr>
      <dsp:spPr>
        <a:xfrm>
          <a:off x="0" y="18290"/>
          <a:ext cx="3192016" cy="4317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Nombre des IPV : + 1 700</a:t>
          </a:r>
          <a:endParaRPr lang="fr-FR" sz="1800" kern="1200" dirty="0"/>
        </a:p>
      </dsp:txBody>
      <dsp:txXfrm>
        <a:off x="0" y="18290"/>
        <a:ext cx="3192016" cy="431730"/>
      </dsp:txXfrm>
    </dsp:sp>
    <dsp:sp modelId="{39527EF4-07D1-4389-A32B-16D6C2FDFD7F}">
      <dsp:nvSpPr>
        <dsp:cNvPr id="0" name=""/>
        <dsp:cNvSpPr/>
      </dsp:nvSpPr>
      <dsp:spPr>
        <a:xfrm>
          <a:off x="0" y="520150"/>
          <a:ext cx="3192016" cy="43173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Puissance  des IPV :+ 4,4 </a:t>
          </a:r>
          <a:r>
            <a:rPr lang="fr-FR" sz="1800" kern="1200" dirty="0" err="1" smtClean="0"/>
            <a:t>MWc</a:t>
          </a:r>
          <a:endParaRPr lang="fr-FR" sz="1800" kern="1200" dirty="0"/>
        </a:p>
      </dsp:txBody>
      <dsp:txXfrm>
        <a:off x="0" y="520150"/>
        <a:ext cx="3192016" cy="43173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CF9D9-D79A-406B-AB7F-844FBD5E4F7C}">
      <dsp:nvSpPr>
        <dsp:cNvPr id="0" name=""/>
        <dsp:cNvSpPr/>
      </dsp:nvSpPr>
      <dsp:spPr>
        <a:xfrm>
          <a:off x="-36818" y="0"/>
          <a:ext cx="2995532" cy="18722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E09-BAB2-4CC1-85BC-266A60A068E1}">
      <dsp:nvSpPr>
        <dsp:cNvPr id="0" name=""/>
        <dsp:cNvSpPr/>
      </dsp:nvSpPr>
      <dsp:spPr>
        <a:xfrm>
          <a:off x="343613" y="1292197"/>
          <a:ext cx="77883" cy="7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3B7FE-A7C7-4147-91B4-717679A13967}">
      <dsp:nvSpPr>
        <dsp:cNvPr id="0" name=""/>
        <dsp:cNvSpPr/>
      </dsp:nvSpPr>
      <dsp:spPr>
        <a:xfrm>
          <a:off x="125033" y="1368151"/>
          <a:ext cx="1213004" cy="46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69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P_min</a:t>
          </a:r>
          <a:r>
            <a:rPr lang="fr-FR" sz="1200" b="1" kern="1200" dirty="0" smtClean="0">
              <a:solidFill>
                <a:srgbClr val="FF0000"/>
              </a:solidFill>
            </a:rPr>
            <a:t>: 1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 smtClean="0">
            <a:solidFill>
              <a:srgbClr val="FF0000"/>
            </a:solidFill>
          </a:endParaRPr>
        </a:p>
      </dsp:txBody>
      <dsp:txXfrm>
        <a:off x="125033" y="1368151"/>
        <a:ext cx="1213004" cy="467044"/>
      </dsp:txXfrm>
    </dsp:sp>
    <dsp:sp modelId="{D1250EF2-334D-40A4-993B-C666453D41ED}">
      <dsp:nvSpPr>
        <dsp:cNvPr id="0" name=""/>
        <dsp:cNvSpPr/>
      </dsp:nvSpPr>
      <dsp:spPr>
        <a:xfrm>
          <a:off x="576063" y="1040769"/>
          <a:ext cx="140790" cy="1407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6F8A3-38F7-4555-A696-1C3EB3CD59E8}">
      <dsp:nvSpPr>
        <dsp:cNvPr id="0" name=""/>
        <dsp:cNvSpPr/>
      </dsp:nvSpPr>
      <dsp:spPr>
        <a:xfrm>
          <a:off x="720078" y="1080119"/>
          <a:ext cx="1553243" cy="56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0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P_moy</a:t>
          </a:r>
          <a:r>
            <a:rPr lang="fr-FR" sz="1200" b="1" kern="1200" dirty="0" smtClean="0">
              <a:solidFill>
                <a:srgbClr val="FF0000"/>
              </a:solidFill>
            </a:rPr>
            <a:t>: 2,6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720078" y="1080119"/>
        <a:ext cx="1553243" cy="565694"/>
      </dsp:txXfrm>
    </dsp:sp>
    <dsp:sp modelId="{95955568-BFDF-4495-A971-762FACEA45A8}">
      <dsp:nvSpPr>
        <dsp:cNvPr id="0" name=""/>
        <dsp:cNvSpPr/>
      </dsp:nvSpPr>
      <dsp:spPr>
        <a:xfrm>
          <a:off x="1800201" y="421965"/>
          <a:ext cx="310018" cy="2981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0CF3-0665-42C1-BEC8-16C7E16FA88A}">
      <dsp:nvSpPr>
        <dsp:cNvPr id="0" name=""/>
        <dsp:cNvSpPr/>
      </dsp:nvSpPr>
      <dsp:spPr>
        <a:xfrm>
          <a:off x="1424178" y="216027"/>
          <a:ext cx="1780992" cy="32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P_max</a:t>
          </a:r>
          <a:r>
            <a:rPr lang="fr-FR" sz="1200" b="1" kern="1200" dirty="0" smtClean="0">
              <a:solidFill>
                <a:srgbClr val="FF0000"/>
              </a:solidFill>
            </a:rPr>
            <a:t>: 37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424178" y="216027"/>
        <a:ext cx="1780992" cy="32569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E4295-5570-4A0E-A3E5-A67FECA2352F}">
      <dsp:nvSpPr>
        <dsp:cNvPr id="0" name=""/>
        <dsp:cNvSpPr/>
      </dsp:nvSpPr>
      <dsp:spPr>
        <a:xfrm>
          <a:off x="0" y="18290"/>
          <a:ext cx="3192016" cy="4317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Nombre des IPV : + 1 500</a:t>
          </a:r>
          <a:endParaRPr lang="fr-FR" sz="1800" kern="1200" dirty="0"/>
        </a:p>
      </dsp:txBody>
      <dsp:txXfrm>
        <a:off x="0" y="18290"/>
        <a:ext cx="3192016" cy="431730"/>
      </dsp:txXfrm>
    </dsp:sp>
    <dsp:sp modelId="{39527EF4-07D1-4389-A32B-16D6C2FDFD7F}">
      <dsp:nvSpPr>
        <dsp:cNvPr id="0" name=""/>
        <dsp:cNvSpPr/>
      </dsp:nvSpPr>
      <dsp:spPr>
        <a:xfrm>
          <a:off x="0" y="520150"/>
          <a:ext cx="3192016" cy="43173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Puissance des IPV : + 3,7 </a:t>
          </a:r>
          <a:r>
            <a:rPr lang="fr-FR" sz="1800" kern="1200" dirty="0" err="1" smtClean="0"/>
            <a:t>MWc</a:t>
          </a:r>
          <a:endParaRPr lang="fr-FR" sz="1800" kern="1200" dirty="0"/>
        </a:p>
      </dsp:txBody>
      <dsp:txXfrm>
        <a:off x="0" y="520150"/>
        <a:ext cx="3192016" cy="43173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CF9D9-D79A-406B-AB7F-844FBD5E4F7C}">
      <dsp:nvSpPr>
        <dsp:cNvPr id="0" name=""/>
        <dsp:cNvSpPr/>
      </dsp:nvSpPr>
      <dsp:spPr>
        <a:xfrm>
          <a:off x="-36818" y="0"/>
          <a:ext cx="2995532" cy="18722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E09-BAB2-4CC1-85BC-266A60A068E1}">
      <dsp:nvSpPr>
        <dsp:cNvPr id="0" name=""/>
        <dsp:cNvSpPr/>
      </dsp:nvSpPr>
      <dsp:spPr>
        <a:xfrm>
          <a:off x="343613" y="1292197"/>
          <a:ext cx="77883" cy="7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3B7FE-A7C7-4147-91B4-717679A13967}">
      <dsp:nvSpPr>
        <dsp:cNvPr id="0" name=""/>
        <dsp:cNvSpPr/>
      </dsp:nvSpPr>
      <dsp:spPr>
        <a:xfrm>
          <a:off x="125033" y="1368151"/>
          <a:ext cx="1213004" cy="46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69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P_min</a:t>
          </a:r>
          <a:r>
            <a:rPr lang="fr-FR" sz="1200" b="1" kern="1200" dirty="0" smtClean="0">
              <a:solidFill>
                <a:srgbClr val="FF0000"/>
              </a:solidFill>
            </a:rPr>
            <a:t>: 1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 smtClean="0">
            <a:solidFill>
              <a:srgbClr val="FF0000"/>
            </a:solidFill>
          </a:endParaRPr>
        </a:p>
      </dsp:txBody>
      <dsp:txXfrm>
        <a:off x="125033" y="1368151"/>
        <a:ext cx="1213004" cy="467044"/>
      </dsp:txXfrm>
    </dsp:sp>
    <dsp:sp modelId="{D1250EF2-334D-40A4-993B-C666453D41ED}">
      <dsp:nvSpPr>
        <dsp:cNvPr id="0" name=""/>
        <dsp:cNvSpPr/>
      </dsp:nvSpPr>
      <dsp:spPr>
        <a:xfrm>
          <a:off x="720080" y="936104"/>
          <a:ext cx="140790" cy="1407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6F8A3-38F7-4555-A696-1C3EB3CD59E8}">
      <dsp:nvSpPr>
        <dsp:cNvPr id="0" name=""/>
        <dsp:cNvSpPr/>
      </dsp:nvSpPr>
      <dsp:spPr>
        <a:xfrm>
          <a:off x="1133145" y="936106"/>
          <a:ext cx="1553243" cy="56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0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P_moy</a:t>
          </a:r>
          <a:r>
            <a:rPr lang="fr-FR" sz="1200" b="1" kern="1200" dirty="0" smtClean="0">
              <a:solidFill>
                <a:srgbClr val="FF0000"/>
              </a:solidFill>
            </a:rPr>
            <a:t>: 2,5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133145" y="936106"/>
        <a:ext cx="1553243" cy="565694"/>
      </dsp:txXfrm>
    </dsp:sp>
    <dsp:sp modelId="{95955568-BFDF-4495-A971-762FACEA45A8}">
      <dsp:nvSpPr>
        <dsp:cNvPr id="0" name=""/>
        <dsp:cNvSpPr/>
      </dsp:nvSpPr>
      <dsp:spPr>
        <a:xfrm>
          <a:off x="1857855" y="473668"/>
          <a:ext cx="194709" cy="1947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0CF3-0665-42C1-BEC8-16C7E16FA88A}">
      <dsp:nvSpPr>
        <dsp:cNvPr id="0" name=""/>
        <dsp:cNvSpPr/>
      </dsp:nvSpPr>
      <dsp:spPr>
        <a:xfrm>
          <a:off x="1424178" y="216027"/>
          <a:ext cx="1780992" cy="32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P_max</a:t>
          </a:r>
          <a:r>
            <a:rPr lang="fr-FR" sz="1200" b="1" kern="1200" dirty="0" smtClean="0">
              <a:solidFill>
                <a:srgbClr val="FF0000"/>
              </a:solidFill>
            </a:rPr>
            <a:t>: 23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424178" y="216027"/>
        <a:ext cx="1780992" cy="3256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E4295-5570-4A0E-A3E5-A67FECA2352F}">
      <dsp:nvSpPr>
        <dsp:cNvPr id="0" name=""/>
        <dsp:cNvSpPr/>
      </dsp:nvSpPr>
      <dsp:spPr>
        <a:xfrm>
          <a:off x="0" y="18290"/>
          <a:ext cx="3192016" cy="4317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Nombre des IPV : + 800</a:t>
          </a:r>
          <a:endParaRPr lang="fr-FR" sz="1800" kern="1200" dirty="0"/>
        </a:p>
      </dsp:txBody>
      <dsp:txXfrm>
        <a:off x="0" y="18290"/>
        <a:ext cx="3192016" cy="431730"/>
      </dsp:txXfrm>
    </dsp:sp>
    <dsp:sp modelId="{39527EF4-07D1-4389-A32B-16D6C2FDFD7F}">
      <dsp:nvSpPr>
        <dsp:cNvPr id="0" name=""/>
        <dsp:cNvSpPr/>
      </dsp:nvSpPr>
      <dsp:spPr>
        <a:xfrm>
          <a:off x="0" y="520150"/>
          <a:ext cx="3192016" cy="43173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Puissance des IPV : + 2,2 </a:t>
          </a:r>
          <a:r>
            <a:rPr lang="fr-FR" sz="1800" kern="1200" dirty="0" err="1" smtClean="0"/>
            <a:t>MWc</a:t>
          </a:r>
          <a:endParaRPr lang="fr-FR" sz="1800" kern="1200" dirty="0"/>
        </a:p>
      </dsp:txBody>
      <dsp:txXfrm>
        <a:off x="0" y="520150"/>
        <a:ext cx="3192016" cy="43173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CF9D9-D79A-406B-AB7F-844FBD5E4F7C}">
      <dsp:nvSpPr>
        <dsp:cNvPr id="0" name=""/>
        <dsp:cNvSpPr/>
      </dsp:nvSpPr>
      <dsp:spPr>
        <a:xfrm>
          <a:off x="-36818" y="0"/>
          <a:ext cx="2995532" cy="18722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E09-BAB2-4CC1-85BC-266A60A068E1}">
      <dsp:nvSpPr>
        <dsp:cNvPr id="0" name=""/>
        <dsp:cNvSpPr/>
      </dsp:nvSpPr>
      <dsp:spPr>
        <a:xfrm>
          <a:off x="343613" y="1292197"/>
          <a:ext cx="77883" cy="7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3B7FE-A7C7-4147-91B4-717679A13967}">
      <dsp:nvSpPr>
        <dsp:cNvPr id="0" name=""/>
        <dsp:cNvSpPr/>
      </dsp:nvSpPr>
      <dsp:spPr>
        <a:xfrm>
          <a:off x="125033" y="1368151"/>
          <a:ext cx="1213004" cy="46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69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P_min</a:t>
          </a:r>
          <a:r>
            <a:rPr lang="fr-FR" sz="1200" b="1" kern="1200" dirty="0" smtClean="0">
              <a:solidFill>
                <a:srgbClr val="FF0000"/>
              </a:solidFill>
            </a:rPr>
            <a:t>: 1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 smtClean="0">
            <a:solidFill>
              <a:srgbClr val="FF0000"/>
            </a:solidFill>
          </a:endParaRPr>
        </a:p>
      </dsp:txBody>
      <dsp:txXfrm>
        <a:off x="125033" y="1368151"/>
        <a:ext cx="1213004" cy="467044"/>
      </dsp:txXfrm>
    </dsp:sp>
    <dsp:sp modelId="{D1250EF2-334D-40A4-993B-C666453D41ED}">
      <dsp:nvSpPr>
        <dsp:cNvPr id="0" name=""/>
        <dsp:cNvSpPr/>
      </dsp:nvSpPr>
      <dsp:spPr>
        <a:xfrm>
          <a:off x="720080" y="939330"/>
          <a:ext cx="140790" cy="1407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6F8A3-38F7-4555-A696-1C3EB3CD59E8}">
      <dsp:nvSpPr>
        <dsp:cNvPr id="0" name=""/>
        <dsp:cNvSpPr/>
      </dsp:nvSpPr>
      <dsp:spPr>
        <a:xfrm>
          <a:off x="1133145" y="936106"/>
          <a:ext cx="1553243" cy="56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0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P_moy</a:t>
          </a:r>
          <a:r>
            <a:rPr lang="fr-FR" sz="1200" b="1" kern="1200" dirty="0" smtClean="0">
              <a:solidFill>
                <a:srgbClr val="FF0000"/>
              </a:solidFill>
            </a:rPr>
            <a:t>: 2,5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133145" y="936106"/>
        <a:ext cx="1553243" cy="565694"/>
      </dsp:txXfrm>
    </dsp:sp>
    <dsp:sp modelId="{95955568-BFDF-4495-A971-762FACEA45A8}">
      <dsp:nvSpPr>
        <dsp:cNvPr id="0" name=""/>
        <dsp:cNvSpPr/>
      </dsp:nvSpPr>
      <dsp:spPr>
        <a:xfrm>
          <a:off x="1800201" y="421965"/>
          <a:ext cx="310018" cy="2981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0CF3-0665-42C1-BEC8-16C7E16FA88A}">
      <dsp:nvSpPr>
        <dsp:cNvPr id="0" name=""/>
        <dsp:cNvSpPr/>
      </dsp:nvSpPr>
      <dsp:spPr>
        <a:xfrm>
          <a:off x="1424178" y="216027"/>
          <a:ext cx="1780992" cy="32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P_max</a:t>
          </a:r>
          <a:r>
            <a:rPr lang="fr-FR" sz="1200" b="1" kern="1200" dirty="0" smtClean="0">
              <a:solidFill>
                <a:srgbClr val="FF0000"/>
              </a:solidFill>
            </a:rPr>
            <a:t>: 41 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424178" y="216027"/>
        <a:ext cx="1780992" cy="32569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E4295-5570-4A0E-A3E5-A67FECA2352F}">
      <dsp:nvSpPr>
        <dsp:cNvPr id="0" name=""/>
        <dsp:cNvSpPr/>
      </dsp:nvSpPr>
      <dsp:spPr>
        <a:xfrm>
          <a:off x="0" y="18290"/>
          <a:ext cx="3192016" cy="4317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Nombre des IPV : + 600</a:t>
          </a:r>
          <a:endParaRPr lang="fr-FR" sz="1800" kern="1200" dirty="0"/>
        </a:p>
      </dsp:txBody>
      <dsp:txXfrm>
        <a:off x="0" y="18290"/>
        <a:ext cx="3192016" cy="431730"/>
      </dsp:txXfrm>
    </dsp:sp>
    <dsp:sp modelId="{39527EF4-07D1-4389-A32B-16D6C2FDFD7F}">
      <dsp:nvSpPr>
        <dsp:cNvPr id="0" name=""/>
        <dsp:cNvSpPr/>
      </dsp:nvSpPr>
      <dsp:spPr>
        <a:xfrm>
          <a:off x="0" y="520150"/>
          <a:ext cx="3192016" cy="43173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Puissance des IPV : + 1,6 </a:t>
          </a:r>
          <a:r>
            <a:rPr lang="fr-FR" sz="1800" kern="1200" dirty="0" err="1" smtClean="0"/>
            <a:t>MWc</a:t>
          </a:r>
          <a:endParaRPr lang="fr-FR" sz="1800" kern="1200" dirty="0"/>
        </a:p>
      </dsp:txBody>
      <dsp:txXfrm>
        <a:off x="0" y="520150"/>
        <a:ext cx="3192016" cy="431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AC9472-1F9A-4F58-BEDE-CDB168E4848F}" type="datetimeFigureOut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14875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3AA045-2C10-43B0-8262-29EB82BE52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2FC227-A727-4EE2-A6F3-8B531538A428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BFF47-CBF1-4A23-AFD9-EEA140A79F10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1B63-CB81-48E1-8739-275AF1A63B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FAB49-F734-44C2-9E97-7AA1574F7448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B8B27-C34F-45DE-8372-160B730A6C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5CEDD-A97F-4F42-AA15-A4F058350AB3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E5EFC-4502-45AE-A8C2-9EB2ECB695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431AA-66BF-4F7D-8DE4-8A55E2E26B7C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2EF32-80FC-43E9-9C15-12016DD1DE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50F73-6020-429F-B85A-9B83487F8459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00FFD-59FD-4F5C-AFD1-457D155DCD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8E2A-73AA-4F2A-93CA-027E73F1C688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50F3-70E1-4E7A-BBF3-A02914B35D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3577-F673-4E21-B15E-B239C7E2815F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C0C51-3FA8-4D33-A539-7D854976502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FB8F1-152D-4CA7-AE34-8C610B1B1D07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1292-1392-4BF2-86C9-94255C3A5A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FB5F-09ED-4AF0-B830-58B63F33A301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2F757-C97A-409F-A47D-791E364EC0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CEBCC-1C94-4CAE-8CB9-F474FDDAEF88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FD8E1-C440-4262-BD63-21637EBE5D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35F7B-DFD5-4F69-8616-2BB8B855B887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82625-B20D-43C9-82FA-B4C8F8FBF5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5A4B89-1E20-4FA6-8081-8DD94BAF9956}" type="datetime1">
              <a:rPr lang="fr-FR"/>
              <a:pPr>
                <a:defRPr/>
              </a:pPr>
              <a:t>31/05/2016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9F9475-30CB-483D-B17C-B3D74E5CD7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>
    <p:pull dir="d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me.nat.tn/" TargetMode="External"/><Relationship Id="rId2" Type="http://schemas.openxmlformats.org/officeDocument/2006/relationships/hyperlink" Target="mailto:elkhazen@anme.nat.t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microsoft.com/office/2007/relationships/diagramDrawing" Target="../diagrams/drawing6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5.xml"/><Relationship Id="rId12" Type="http://schemas.openxmlformats.org/officeDocument/2006/relationships/diagramColors" Target="../diagrams/colors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5.xml"/><Relationship Id="rId11" Type="http://schemas.openxmlformats.org/officeDocument/2006/relationships/diagramQuickStyle" Target="../diagrams/quickStyle6.xml"/><Relationship Id="rId5" Type="http://schemas.openxmlformats.org/officeDocument/2006/relationships/diagramLayout" Target="../diagrams/layout5.xml"/><Relationship Id="rId10" Type="http://schemas.openxmlformats.org/officeDocument/2006/relationships/diagramLayout" Target="../diagrams/layout6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microsoft.com/office/2007/relationships/diagramDrawing" Target="../diagrams/drawing8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7.xml"/><Relationship Id="rId12" Type="http://schemas.openxmlformats.org/officeDocument/2006/relationships/diagramColors" Target="../diagrams/colors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7.xml"/><Relationship Id="rId11" Type="http://schemas.openxmlformats.org/officeDocument/2006/relationships/diagramQuickStyle" Target="../diagrams/quickStyle8.xml"/><Relationship Id="rId5" Type="http://schemas.openxmlformats.org/officeDocument/2006/relationships/diagramLayout" Target="../diagrams/layout7.xml"/><Relationship Id="rId10" Type="http://schemas.openxmlformats.org/officeDocument/2006/relationships/diagramLayout" Target="../diagrams/layout8.xml"/><Relationship Id="rId4" Type="http://schemas.openxmlformats.org/officeDocument/2006/relationships/diagramData" Target="../diagrams/data7.xml"/><Relationship Id="rId9" Type="http://schemas.openxmlformats.org/officeDocument/2006/relationships/diagramData" Target="../diagrams/data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13" Type="http://schemas.microsoft.com/office/2007/relationships/diagramDrawing" Target="../diagrams/drawing10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9.xml"/><Relationship Id="rId12" Type="http://schemas.openxmlformats.org/officeDocument/2006/relationships/diagramColors" Target="../diagrams/colors10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9.xml"/><Relationship Id="rId11" Type="http://schemas.openxmlformats.org/officeDocument/2006/relationships/diagramQuickStyle" Target="../diagrams/quickStyle10.xml"/><Relationship Id="rId5" Type="http://schemas.openxmlformats.org/officeDocument/2006/relationships/diagramLayout" Target="../diagrams/layout9.xml"/><Relationship Id="rId10" Type="http://schemas.openxmlformats.org/officeDocument/2006/relationships/diagramLayout" Target="../diagrams/layout10.xml"/><Relationship Id="rId4" Type="http://schemas.openxmlformats.org/officeDocument/2006/relationships/diagramData" Target="../diagrams/data9.xml"/><Relationship Id="rId9" Type="http://schemas.openxmlformats.org/officeDocument/2006/relationships/diagramData" Target="../diagrams/data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1100">
                <a:cs typeface="Times New Roman" pitchFamily="18" charset="0"/>
              </a:rPr>
              <a:t>                    </a:t>
            </a:r>
            <a:endParaRPr lang="fr-FR" sz="1800">
              <a:latin typeface="Arial" pitchFamily="34" charset="0"/>
            </a:endParaRP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2828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1100" b="1">
                <a:cs typeface="Times New Roman" pitchFamily="18" charset="0"/>
              </a:rPr>
              <a:t>                      </a:t>
            </a:r>
            <a:endParaRPr lang="fr-FR" sz="1800">
              <a:latin typeface="Arial" pitchFamily="34" charset="0"/>
            </a:endParaRPr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0" y="4352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800">
              <a:latin typeface="Arial" pitchFamily="34" charset="0"/>
            </a:endParaRPr>
          </a:p>
        </p:txBody>
      </p:sp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4429125" y="95250"/>
            <a:ext cx="47148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chemeClr val="bg1"/>
                </a:solidFill>
                <a:latin typeface="Baskerville Old Face" pitchFamily="18" charset="0"/>
              </a:rPr>
              <a:t>Perspectives de Développement des Energies Renouvelables en Tunisie</a:t>
            </a:r>
            <a:endParaRPr lang="fr-FR" sz="120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95536" y="4365104"/>
            <a:ext cx="37946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800" b="1" dirty="0" smtClean="0">
                <a:latin typeface="Agency FB" pitchFamily="34" charset="0"/>
              </a:rPr>
              <a:t>Karim NEFZI</a:t>
            </a:r>
          </a:p>
          <a:p>
            <a:pPr>
              <a:defRPr/>
            </a:pPr>
            <a:r>
              <a:rPr lang="fr-FR" sz="1800" b="1" dirty="0" smtClean="0">
                <a:latin typeface="Agency FB" pitchFamily="34" charset="0"/>
              </a:rPr>
              <a:t>Agence </a:t>
            </a:r>
            <a:r>
              <a:rPr lang="fr-FR" sz="1800" b="1" dirty="0">
                <a:latin typeface="Agency FB" pitchFamily="34" charset="0"/>
              </a:rPr>
              <a:t>Nationale pour la Maîtrise de l’Energie</a:t>
            </a:r>
          </a:p>
        </p:txBody>
      </p:sp>
      <p:sp>
        <p:nvSpPr>
          <p:cNvPr id="15" name="Titre 14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2232025"/>
          </a:xfrm>
        </p:spPr>
        <p:txBody>
          <a:bodyPr/>
          <a:lstStyle/>
          <a:p>
            <a:pPr>
              <a:defRPr/>
            </a:pP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Energie photovoltaïque en Tunisie : état des lieux et évolutions actuelles 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481" name="Image 1" descr="Logo coopération tuniso-alleman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88640"/>
            <a:ext cx="1674490" cy="1008112"/>
          </a:xfrm>
          <a:prstGeom prst="rect">
            <a:avLst/>
          </a:prstGeom>
          <a:noFill/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7" y="332656"/>
            <a:ext cx="2016225" cy="8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323528" y="5805264"/>
            <a:ext cx="86409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Projet régional RE-ACTIVATE</a:t>
            </a:r>
          </a:p>
          <a:p>
            <a:r>
              <a:rPr lang="fr-FR" sz="1400" b="1" dirty="0" smtClean="0">
                <a:latin typeface="Agency FB" pitchFamily="34" charset="0"/>
              </a:rPr>
              <a:t>Intégration des BC dans le processus des </a:t>
            </a:r>
            <a:r>
              <a:rPr lang="fr-FR" sz="1400" b="1" dirty="0" err="1" smtClean="0">
                <a:latin typeface="Agency FB" pitchFamily="34" charset="0"/>
              </a:rPr>
              <a:t>IPV_Atelier</a:t>
            </a:r>
            <a:r>
              <a:rPr lang="fr-FR" sz="1400" b="1" dirty="0" smtClean="0">
                <a:latin typeface="Agency FB" pitchFamily="34" charset="0"/>
              </a:rPr>
              <a:t> de concertation pour l'établissement du cahier d'éligibilité</a:t>
            </a:r>
          </a:p>
          <a:p>
            <a:r>
              <a:rPr lang="fr-FR" sz="1400" b="1" dirty="0" smtClean="0">
                <a:latin typeface="Agency FB" pitchFamily="34" charset="0"/>
              </a:rPr>
              <a:t>Hôtel NOVOTEL, Tunis</a:t>
            </a:r>
          </a:p>
          <a:p>
            <a:r>
              <a:rPr lang="fr-FR" sz="1400" b="1" dirty="0" smtClean="0">
                <a:latin typeface="Agency FB" pitchFamily="34" charset="0"/>
              </a:rPr>
              <a:t>31.05.2016</a:t>
            </a:r>
          </a:p>
        </p:txBody>
      </p:sp>
      <p:pic>
        <p:nvPicPr>
          <p:cNvPr id="31745" name="Grafik 1" descr="gizlogo-unternehmen-de-rg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2376264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5292080" y="5034113"/>
            <a:ext cx="3744416" cy="10618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Email: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  <a:hlinkClick r:id="rId2"/>
              </a:rPr>
              <a:t>karim.nefzi@anme.nat.tn</a:t>
            </a:r>
            <a:endParaRPr lang="en-US" sz="1400" b="1" dirty="0">
              <a:solidFill>
                <a:schemeClr val="accent1">
                  <a:lumMod val="75000"/>
                </a:schemeClr>
              </a:solidFill>
              <a:cs typeface="BrowalliaUPC" pitchFamily="34" charset="-34"/>
            </a:endParaRPr>
          </a:p>
          <a:p>
            <a:pPr algn="r">
              <a:lnSpc>
                <a:spcPct val="150000"/>
              </a:lnSpc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Site Web: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  <a:hlinkClick r:id="rId3"/>
              </a:rPr>
              <a:t>www.anme.nat.tn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 </a:t>
            </a:r>
          </a:p>
          <a:p>
            <a:pPr algn="r">
              <a:lnSpc>
                <a:spcPct val="150000"/>
              </a:lnSpc>
              <a:defRPr/>
            </a:pP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Tél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.: +216 71 906 900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0" y="4857761"/>
            <a:ext cx="4572000" cy="95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76672"/>
            <a:ext cx="608966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762405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554" y="1484784"/>
            <a:ext cx="8972902" cy="487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4280" y="1332380"/>
            <a:ext cx="4320480" cy="2562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3923928" cy="237640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149080"/>
            <a:ext cx="3703269" cy="216024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SFAX</a:t>
            </a:r>
            <a:endParaRPr lang="fr-FR" dirty="0"/>
          </a:p>
        </p:txBody>
      </p:sp>
      <p:pic>
        <p:nvPicPr>
          <p:cNvPr id="6" name="Picture 2" descr="C:\Users\KarimN\Desktop\Gouvernorat Tn\TN-17_svg sfax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5294" y="273050"/>
            <a:ext cx="3111262" cy="5853113"/>
          </a:xfrm>
          <a:prstGeom prst="rect">
            <a:avLst/>
          </a:prstGeom>
          <a:noFill/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13586" y="4958746"/>
          <a:ext cx="38446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106"/>
                <a:gridCol w="954106"/>
                <a:gridCol w="982345"/>
                <a:gridCol w="95410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fr-FR" dirty="0" smtClean="0"/>
                        <a:t>PARC_IPV 2010-2015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d’installation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Puissance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kWc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Investissement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Subvention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18,58%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21,87%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22,07%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5164"/>
            <a:ext cx="3960440" cy="21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14"/>
          <p:cNvGrpSpPr/>
          <p:nvPr/>
        </p:nvGrpSpPr>
        <p:grpSpPr>
          <a:xfrm>
            <a:off x="1619672" y="6165304"/>
            <a:ext cx="576064" cy="576064"/>
            <a:chOff x="1619672" y="6165304"/>
            <a:chExt cx="576064" cy="576064"/>
          </a:xfrm>
        </p:grpSpPr>
        <p:sp>
          <p:nvSpPr>
            <p:cNvPr id="11" name="Ellipse 10"/>
            <p:cNvSpPr/>
            <p:nvPr/>
          </p:nvSpPr>
          <p:spPr>
            <a:xfrm>
              <a:off x="1619672" y="6165304"/>
              <a:ext cx="576064" cy="57606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724338" y="6165304"/>
              <a:ext cx="288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solidFill>
                    <a:schemeClr val="bg1"/>
                  </a:solidFill>
                </a:rPr>
                <a:t>1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6" name="Diagramme 15"/>
          <p:cNvGraphicFramePr/>
          <p:nvPr/>
        </p:nvGraphicFramePr>
        <p:xfrm>
          <a:off x="4499992" y="5859694"/>
          <a:ext cx="3192016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7" name="Diagramme 16"/>
          <p:cNvGraphicFramePr/>
          <p:nvPr/>
        </p:nvGraphicFramePr>
        <p:xfrm>
          <a:off x="1115616" y="764704"/>
          <a:ext cx="316835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TUNIS</a:t>
            </a:r>
            <a:endParaRPr lang="fr-FR" dirty="0"/>
          </a:p>
        </p:txBody>
      </p:sp>
      <p:pic>
        <p:nvPicPr>
          <p:cNvPr id="8" name="Picture 2" descr="C:\Users\KarimN\Desktop\Gouvernorat Tn\TN-23_svg tuni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5294" y="273050"/>
            <a:ext cx="3111262" cy="5853113"/>
          </a:xfrm>
          <a:prstGeom prst="rect">
            <a:avLst/>
          </a:prstGeom>
          <a:noFill/>
        </p:spPr>
      </p:pic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513586" y="4958746"/>
          <a:ext cx="38446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106"/>
                <a:gridCol w="954106"/>
                <a:gridCol w="982345"/>
                <a:gridCol w="95410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fr-FR" dirty="0" smtClean="0"/>
                        <a:t>PARC_IPV 2010-2015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d’installation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Puissance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kWc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Investissement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Subvention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18,06%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17,95%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18,91%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18,48%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5164"/>
            <a:ext cx="3960440" cy="21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e 26"/>
          <p:cNvGrpSpPr/>
          <p:nvPr/>
        </p:nvGrpSpPr>
        <p:grpSpPr>
          <a:xfrm>
            <a:off x="1619672" y="6165304"/>
            <a:ext cx="576064" cy="576064"/>
            <a:chOff x="1619672" y="6165304"/>
            <a:chExt cx="576064" cy="576064"/>
          </a:xfrm>
        </p:grpSpPr>
        <p:sp>
          <p:nvSpPr>
            <p:cNvPr id="22" name="Ellipse 21"/>
            <p:cNvSpPr/>
            <p:nvPr/>
          </p:nvSpPr>
          <p:spPr>
            <a:xfrm>
              <a:off x="1619672" y="6165304"/>
              <a:ext cx="576064" cy="57606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724338" y="6165304"/>
              <a:ext cx="288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solidFill>
                    <a:schemeClr val="bg1"/>
                  </a:solidFill>
                </a:rPr>
                <a:t>2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34" name="Diagramme 33"/>
          <p:cNvGraphicFramePr/>
          <p:nvPr/>
        </p:nvGraphicFramePr>
        <p:xfrm>
          <a:off x="4499992" y="5859694"/>
          <a:ext cx="3192016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5" name="Diagramme 34"/>
          <p:cNvGraphicFramePr/>
          <p:nvPr/>
        </p:nvGraphicFramePr>
        <p:xfrm>
          <a:off x="1115616" y="764704"/>
          <a:ext cx="316835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ARIANA</a:t>
            </a:r>
            <a:endParaRPr lang="fr-FR" dirty="0"/>
          </a:p>
        </p:txBody>
      </p:sp>
      <p:pic>
        <p:nvPicPr>
          <p:cNvPr id="11" name="Picture 2" descr="C:\Users\KarimN\Desktop\Gouvernorat Tn\TN-01_svg arian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047" y="267544"/>
            <a:ext cx="3110400" cy="5854216"/>
          </a:xfrm>
          <a:prstGeom prst="rect">
            <a:avLst/>
          </a:prstGeom>
          <a:noFill/>
        </p:spPr>
      </p:pic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513586" y="4958746"/>
          <a:ext cx="38446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106"/>
                <a:gridCol w="954106"/>
                <a:gridCol w="982345"/>
                <a:gridCol w="95410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fr-FR" dirty="0" smtClean="0"/>
                        <a:t>PARC_IPV 2010-2015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d’installation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Puissance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kWc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Investissement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Subvention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15,98%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5164"/>
            <a:ext cx="3960440" cy="21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e 19"/>
          <p:cNvGrpSpPr/>
          <p:nvPr/>
        </p:nvGrpSpPr>
        <p:grpSpPr>
          <a:xfrm>
            <a:off x="1619672" y="6165304"/>
            <a:ext cx="576064" cy="576064"/>
            <a:chOff x="1619672" y="6165304"/>
            <a:chExt cx="576064" cy="576064"/>
          </a:xfrm>
        </p:grpSpPr>
        <p:sp>
          <p:nvSpPr>
            <p:cNvPr id="16" name="Ellipse 15"/>
            <p:cNvSpPr/>
            <p:nvPr/>
          </p:nvSpPr>
          <p:spPr>
            <a:xfrm>
              <a:off x="1619672" y="6165304"/>
              <a:ext cx="576064" cy="57606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1724338" y="6165304"/>
              <a:ext cx="288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solidFill>
                    <a:schemeClr val="bg1"/>
                  </a:solidFill>
                </a:rPr>
                <a:t>3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1" name="Diagramme 20"/>
          <p:cNvGraphicFramePr/>
          <p:nvPr/>
        </p:nvGraphicFramePr>
        <p:xfrm>
          <a:off x="4499992" y="5859694"/>
          <a:ext cx="3192016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2" name="Diagramme 21"/>
          <p:cNvGraphicFramePr/>
          <p:nvPr/>
        </p:nvGraphicFramePr>
        <p:xfrm>
          <a:off x="1115616" y="764704"/>
          <a:ext cx="316835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NABEUL</a:t>
            </a:r>
            <a:endParaRPr lang="fr-FR" dirty="0"/>
          </a:p>
        </p:txBody>
      </p:sp>
      <p:pic>
        <p:nvPicPr>
          <p:cNvPr id="6" name="Picture 2" descr="C:\Users\KarimN\Desktop\Gouvernorat Tn\379px-TN-16_svg nabeu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5294" y="273050"/>
            <a:ext cx="3111262" cy="5853113"/>
          </a:xfrm>
          <a:prstGeom prst="rect">
            <a:avLst/>
          </a:prstGeom>
          <a:noFill/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13586" y="4958746"/>
          <a:ext cx="38446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106"/>
                <a:gridCol w="954106"/>
                <a:gridCol w="982345"/>
                <a:gridCol w="95410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fr-FR" dirty="0" smtClean="0"/>
                        <a:t>PARC_IPV 2010-2015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d’installation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Puissance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kWc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Investissement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Subvention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9,34%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9,12%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8,84%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8,87%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5164"/>
            <a:ext cx="3960440" cy="21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14"/>
          <p:cNvGrpSpPr/>
          <p:nvPr/>
        </p:nvGrpSpPr>
        <p:grpSpPr>
          <a:xfrm>
            <a:off x="1619672" y="6165304"/>
            <a:ext cx="576064" cy="576064"/>
            <a:chOff x="1619672" y="6165304"/>
            <a:chExt cx="576064" cy="576064"/>
          </a:xfrm>
        </p:grpSpPr>
        <p:sp>
          <p:nvSpPr>
            <p:cNvPr id="11" name="Ellipse 10"/>
            <p:cNvSpPr/>
            <p:nvPr/>
          </p:nvSpPr>
          <p:spPr>
            <a:xfrm>
              <a:off x="1619672" y="6165304"/>
              <a:ext cx="576064" cy="57606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724338" y="6165304"/>
              <a:ext cx="288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solidFill>
                    <a:schemeClr val="bg1"/>
                  </a:solidFill>
                </a:rPr>
                <a:t>4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6" name="Diagramme 15"/>
          <p:cNvGraphicFramePr/>
          <p:nvPr/>
        </p:nvGraphicFramePr>
        <p:xfrm>
          <a:off x="4499992" y="5859694"/>
          <a:ext cx="3192016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7" name="Diagramme 16"/>
          <p:cNvGraphicFramePr/>
          <p:nvPr/>
        </p:nvGraphicFramePr>
        <p:xfrm>
          <a:off x="1115616" y="764704"/>
          <a:ext cx="316835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SOUSSE</a:t>
            </a:r>
            <a:endParaRPr lang="fr-FR" dirty="0"/>
          </a:p>
        </p:txBody>
      </p:sp>
      <p:pic>
        <p:nvPicPr>
          <p:cNvPr id="6" name="Picture 2" descr="C:\Users\KarimN\Desktop\Gouvernorat Tn\TN-20_svg souss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5294" y="273050"/>
            <a:ext cx="3111262" cy="5853113"/>
          </a:xfrm>
          <a:prstGeom prst="rect">
            <a:avLst/>
          </a:prstGeom>
          <a:noFill/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13586" y="4958746"/>
          <a:ext cx="38446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106"/>
                <a:gridCol w="954106"/>
                <a:gridCol w="982345"/>
                <a:gridCol w="95410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fr-FR" dirty="0" smtClean="0"/>
                        <a:t>PARC_IPV 2010-2015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d’installation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Puissance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kWc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Investissement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Subvention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6,68%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6,45%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6,43%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6,48%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5164"/>
            <a:ext cx="3960440" cy="21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14"/>
          <p:cNvGrpSpPr/>
          <p:nvPr/>
        </p:nvGrpSpPr>
        <p:grpSpPr>
          <a:xfrm>
            <a:off x="1619672" y="6165304"/>
            <a:ext cx="576064" cy="576064"/>
            <a:chOff x="1619672" y="6165304"/>
            <a:chExt cx="576064" cy="576064"/>
          </a:xfrm>
        </p:grpSpPr>
        <p:sp>
          <p:nvSpPr>
            <p:cNvPr id="11" name="Ellipse 10"/>
            <p:cNvSpPr/>
            <p:nvPr/>
          </p:nvSpPr>
          <p:spPr>
            <a:xfrm>
              <a:off x="1619672" y="6165304"/>
              <a:ext cx="576064" cy="57606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724338" y="6165304"/>
              <a:ext cx="288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solidFill>
                    <a:schemeClr val="bg1"/>
                  </a:solidFill>
                </a:rPr>
                <a:t>5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6" name="Diagramme 15"/>
          <p:cNvGraphicFramePr/>
          <p:nvPr/>
        </p:nvGraphicFramePr>
        <p:xfrm>
          <a:off x="4499992" y="5859694"/>
          <a:ext cx="3192016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7" name="Diagramme 16"/>
          <p:cNvGraphicFramePr/>
          <p:nvPr/>
        </p:nvGraphicFramePr>
        <p:xfrm>
          <a:off x="1115616" y="764704"/>
          <a:ext cx="316835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Espace réservé du contenu 13"/>
          <p:cNvGraphicFramePr>
            <a:graphicFrameLocks noGrp="1"/>
          </p:cNvGraphicFramePr>
          <p:nvPr>
            <p:ph sz="half" idx="2"/>
          </p:nvPr>
        </p:nvGraphicFramePr>
        <p:xfrm>
          <a:off x="2915816" y="1844824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Espace réservé du contenu 15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8784976" cy="1828800"/>
          </a:xfrm>
        </p:spPr>
        <p:txBody>
          <a:bodyPr/>
          <a:lstStyle/>
          <a:p>
            <a:pPr>
              <a:buNone/>
            </a:pPr>
            <a:endParaRPr lang="fr-FR" sz="1800" dirty="0" smtClean="0"/>
          </a:p>
          <a:p>
            <a:pPr marL="0" indent="0" algn="just">
              <a:buNone/>
            </a:pPr>
            <a:r>
              <a:rPr lang="fr-FR" sz="2400" dirty="0" smtClean="0"/>
              <a:t>l’importance de la qualité des installations pour le développement </a:t>
            </a:r>
            <a:r>
              <a:rPr lang="fr-FR" sz="2400" dirty="0" smtClean="0"/>
              <a:t>du marché photovoltaïque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593688" y="214290"/>
            <a:ext cx="580582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Exigences de l’ANME pour les IPV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6184</TotalTime>
  <Words>356</Words>
  <Application>Microsoft Office PowerPoint</Application>
  <PresentationFormat>Affichage à l'écran (4:3)</PresentationFormat>
  <Paragraphs>125</Paragraphs>
  <Slides>10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 Energie photovoltaïque en Tunisie : état des lieux et évolutions actuelles  </vt:lpstr>
      <vt:lpstr>Diapositive 2</vt:lpstr>
      <vt:lpstr>Diapositive 3</vt:lpstr>
      <vt:lpstr>SFAX</vt:lpstr>
      <vt:lpstr>TUNIS</vt:lpstr>
      <vt:lpstr>ARIANA</vt:lpstr>
      <vt:lpstr>NABEUL</vt:lpstr>
      <vt:lpstr>SOUSSE</vt:lpstr>
      <vt:lpstr>Diapositive 9</vt:lpstr>
      <vt:lpstr>Diapositive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 énergitique de la Tunisie jusqu’ à 2012</dc:title>
  <dc:creator>bendaly</dc:creator>
  <cp:lastModifiedBy>KarimN</cp:lastModifiedBy>
  <cp:revision>710</cp:revision>
  <dcterms:modified xsi:type="dcterms:W3CDTF">2016-05-31T06:31:33Z</dcterms:modified>
</cp:coreProperties>
</file>